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6858000" cy="9144000" type="screen4x3"/>
  <p:notesSz cx="6858000" cy="9144000"/>
  <p:embeddedFontLst>
    <p:embeddedFont>
      <p:font typeface="Helvetica Neue" panose="020B0604020202020204" charset="0"/>
      <p:regular r:id="rId4"/>
      <p:bold r:id="rId5"/>
      <p:italic r:id="rId6"/>
      <p:boldItalic r:id="rId7"/>
    </p:embeddedFont>
    <p:embeddedFont>
      <p:font typeface="Roboto" panose="02000000000000000000" pitchFamily="2"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gmRHxcZdnKIxg6+HDoUImVV4Y6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31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528108" y="2377546"/>
            <a:ext cx="5801784"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1772577" y="3622015"/>
            <a:ext cx="774911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1227798" y="2186121"/>
            <a:ext cx="774911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4"/>
          <p:cNvSpPr txBox="1">
            <a:spLocks noGrp="1"/>
          </p:cNvSpPr>
          <p:nvPr>
            <p:ph type="ctrTitle"/>
          </p:nvPr>
        </p:nvSpPr>
        <p:spPr>
          <a:xfrm>
            <a:off x="514350" y="1496484"/>
            <a:ext cx="5829300" cy="318346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
          <p:cNvSpPr txBox="1">
            <a:spLocks noGrp="1"/>
          </p:cNvSpPr>
          <p:nvPr>
            <p:ph type="subTitle" idx="1"/>
          </p:nvPr>
        </p:nvSpPr>
        <p:spPr>
          <a:xfrm>
            <a:off x="857250" y="4802717"/>
            <a:ext cx="5143500" cy="220768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3" name="Google Shape;23;p4"/>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471488" y="2434167"/>
            <a:ext cx="5915025" cy="5801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 name="Google Shape;29;p5"/>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467916" y="2279653"/>
            <a:ext cx="5915025" cy="38036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467916" y="6119286"/>
            <a:ext cx="5915025" cy="200024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5" name="Google Shape;35;p6"/>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471488" y="2434167"/>
            <a:ext cx="2914650" cy="5801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7"/>
          <p:cNvSpPr txBox="1">
            <a:spLocks noGrp="1"/>
          </p:cNvSpPr>
          <p:nvPr>
            <p:ph type="body" idx="2"/>
          </p:nvPr>
        </p:nvSpPr>
        <p:spPr>
          <a:xfrm>
            <a:off x="3471863" y="2434167"/>
            <a:ext cx="2914650" cy="5801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72381" y="486836"/>
            <a:ext cx="5915025"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472381" y="2241551"/>
            <a:ext cx="2901255" cy="109854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8" name="Google Shape;48;p8"/>
          <p:cNvSpPr txBox="1">
            <a:spLocks noGrp="1"/>
          </p:cNvSpPr>
          <p:nvPr>
            <p:ph type="body" idx="2"/>
          </p:nvPr>
        </p:nvSpPr>
        <p:spPr>
          <a:xfrm>
            <a:off x="472381" y="3340100"/>
            <a:ext cx="2901255" cy="4912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8"/>
          <p:cNvSpPr txBox="1">
            <a:spLocks noGrp="1"/>
          </p:cNvSpPr>
          <p:nvPr>
            <p:ph type="body" idx="3"/>
          </p:nvPr>
        </p:nvSpPr>
        <p:spPr>
          <a:xfrm>
            <a:off x="3471863" y="2241551"/>
            <a:ext cx="2915543" cy="109854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0" name="Google Shape;50;p8"/>
          <p:cNvSpPr txBox="1">
            <a:spLocks noGrp="1"/>
          </p:cNvSpPr>
          <p:nvPr>
            <p:ph type="body" idx="4"/>
          </p:nvPr>
        </p:nvSpPr>
        <p:spPr>
          <a:xfrm>
            <a:off x="3471863" y="3340100"/>
            <a:ext cx="2915543" cy="4912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8"/>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472381" y="609600"/>
            <a:ext cx="2211884" cy="2133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2915543" y="1316569"/>
            <a:ext cx="3471863" cy="6498167"/>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10"/>
          <p:cNvSpPr txBox="1">
            <a:spLocks noGrp="1"/>
          </p:cNvSpPr>
          <p:nvPr>
            <p:ph type="body" idx="2"/>
          </p:nvPr>
        </p:nvSpPr>
        <p:spPr>
          <a:xfrm>
            <a:off x="472381" y="2743200"/>
            <a:ext cx="2211884" cy="50821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10"/>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472381" y="609600"/>
            <a:ext cx="2211884" cy="2133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2915543" y="1316569"/>
            <a:ext cx="3471863" cy="6498167"/>
          </a:xfrm>
          <a:prstGeom prst="rect">
            <a:avLst/>
          </a:prstGeom>
          <a:noFill/>
          <a:ln>
            <a:noFill/>
          </a:ln>
        </p:spPr>
      </p:sp>
      <p:sp>
        <p:nvSpPr>
          <p:cNvPr id="68" name="Google Shape;68;p11"/>
          <p:cNvSpPr txBox="1">
            <a:spLocks noGrp="1"/>
          </p:cNvSpPr>
          <p:nvPr>
            <p:ph type="body" idx="1"/>
          </p:nvPr>
        </p:nvSpPr>
        <p:spPr>
          <a:xfrm>
            <a:off x="472381" y="2743200"/>
            <a:ext cx="2211884" cy="50821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1"/>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471488" y="2434167"/>
            <a:ext cx="5915025" cy="580178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9" Type="http://schemas.openxmlformats.org/officeDocument/2006/relationships/image" Target="../media/image37.png"/><Relationship Id="rId21" Type="http://schemas.openxmlformats.org/officeDocument/2006/relationships/image" Target="../media/image19.png"/><Relationship Id="rId34" Type="http://schemas.openxmlformats.org/officeDocument/2006/relationships/image" Target="../media/image32.png"/><Relationship Id="rId42" Type="http://schemas.openxmlformats.org/officeDocument/2006/relationships/image" Target="../media/image40.png"/><Relationship Id="rId7" Type="http://schemas.openxmlformats.org/officeDocument/2006/relationships/image" Target="../media/image5.jpg"/><Relationship Id="rId2" Type="http://schemas.openxmlformats.org/officeDocument/2006/relationships/notesSlide" Target="../notesSlides/notesSlide1.xml"/><Relationship Id="rId16" Type="http://schemas.openxmlformats.org/officeDocument/2006/relationships/image" Target="../media/image14.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png"/><Relationship Id="rId40" Type="http://schemas.openxmlformats.org/officeDocument/2006/relationships/image" Target="../media/image38.png"/><Relationship Id="rId45" Type="http://schemas.openxmlformats.org/officeDocument/2006/relationships/image" Target="../media/image43.png"/><Relationship Id="rId5" Type="http://schemas.openxmlformats.org/officeDocument/2006/relationships/image" Target="../media/image3.jpg"/><Relationship Id="rId15" Type="http://schemas.openxmlformats.org/officeDocument/2006/relationships/image" Target="../media/image13.jpg"/><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image" Target="../media/image34.png"/><Relationship Id="rId10" Type="http://schemas.openxmlformats.org/officeDocument/2006/relationships/image" Target="../media/image8.jpg"/><Relationship Id="rId19" Type="http://schemas.openxmlformats.org/officeDocument/2006/relationships/image" Target="../media/image17.png"/><Relationship Id="rId31" Type="http://schemas.openxmlformats.org/officeDocument/2006/relationships/image" Target="../media/image29.png"/><Relationship Id="rId44" Type="http://schemas.openxmlformats.org/officeDocument/2006/relationships/image" Target="../media/image42.png"/><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png"/><Relationship Id="rId43" Type="http://schemas.openxmlformats.org/officeDocument/2006/relationships/image" Target="../media/image41.png"/><Relationship Id="rId8" Type="http://schemas.openxmlformats.org/officeDocument/2006/relationships/image" Target="../media/image6.jpg"/><Relationship Id="rId3" Type="http://schemas.openxmlformats.org/officeDocument/2006/relationships/image" Target="../media/image1.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png"/><Relationship Id="rId20" Type="http://schemas.openxmlformats.org/officeDocument/2006/relationships/image" Target="../media/image18.png"/><Relationship Id="rId41"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1450724" y="219176"/>
            <a:ext cx="2402290" cy="241026"/>
          </a:xfrm>
          <a:custGeom>
            <a:avLst/>
            <a:gdLst/>
            <a:ahLst/>
            <a:cxnLst/>
            <a:rect l="l" t="t" r="r" b="b"/>
            <a:pathLst>
              <a:path w="2402290" h="241026" extrusionOk="0">
                <a:moveTo>
                  <a:pt x="204876" y="0"/>
                </a:moveTo>
                <a:lnTo>
                  <a:pt x="2141913" y="0"/>
                </a:lnTo>
                <a:lnTo>
                  <a:pt x="2402290" y="221325"/>
                </a:lnTo>
                <a:lnTo>
                  <a:pt x="0" y="241026"/>
                </a:lnTo>
                <a:lnTo>
                  <a:pt x="204876" y="0"/>
                </a:lnTo>
                <a:close/>
              </a:path>
            </a:pathLst>
          </a:custGeom>
          <a:solidFill>
            <a:srgbClr val="224C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798122" y="393712"/>
            <a:ext cx="3580673" cy="436396"/>
          </a:xfrm>
          <a:custGeom>
            <a:avLst/>
            <a:gdLst/>
            <a:ahLst/>
            <a:cxnLst/>
            <a:rect l="l" t="t" r="r" b="b"/>
            <a:pathLst>
              <a:path w="3580673" h="436396" extrusionOk="0">
                <a:moveTo>
                  <a:pt x="0" y="0"/>
                </a:moveTo>
                <a:lnTo>
                  <a:pt x="3580673" y="0"/>
                </a:lnTo>
                <a:lnTo>
                  <a:pt x="3191299" y="436396"/>
                </a:lnTo>
                <a:lnTo>
                  <a:pt x="0" y="436396"/>
                </a:lnTo>
                <a:lnTo>
                  <a:pt x="0" y="0"/>
                </a:lnTo>
                <a:close/>
              </a:path>
            </a:pathLst>
          </a:custGeom>
          <a:gradFill>
            <a:gsLst>
              <a:gs pos="0">
                <a:srgbClr val="7F7F7F"/>
              </a:gs>
              <a:gs pos="100000">
                <a:srgbClr val="3F3F3F"/>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167162" y="219205"/>
            <a:ext cx="567124" cy="676405"/>
          </a:xfrm>
          <a:prstGeom prst="parallelogram">
            <a:avLst>
              <a:gd name="adj" fmla="val 75572"/>
            </a:avLst>
          </a:prstGeom>
          <a:solidFill>
            <a:srgbClr val="224C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885946" y="813753"/>
            <a:ext cx="415003" cy="81886"/>
          </a:xfrm>
          <a:prstGeom prst="rect">
            <a:avLst/>
          </a:prstGeom>
          <a:gradFill>
            <a:gsLst>
              <a:gs pos="0">
                <a:srgbClr val="224C83"/>
              </a:gs>
              <a:gs pos="100000">
                <a:srgbClr val="224C83"/>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1"/>
          <p:cNvSpPr/>
          <p:nvPr/>
        </p:nvSpPr>
        <p:spPr>
          <a:xfrm>
            <a:off x="-6263" y="219206"/>
            <a:ext cx="1328040" cy="676405"/>
          </a:xfrm>
          <a:custGeom>
            <a:avLst/>
            <a:gdLst/>
            <a:ahLst/>
            <a:cxnLst/>
            <a:rect l="l" t="t" r="r" b="b"/>
            <a:pathLst>
              <a:path w="1328040" h="676405" extrusionOk="0">
                <a:moveTo>
                  <a:pt x="0" y="0"/>
                </a:moveTo>
                <a:lnTo>
                  <a:pt x="1328040" y="0"/>
                </a:lnTo>
                <a:lnTo>
                  <a:pt x="902155" y="676405"/>
                </a:lnTo>
                <a:lnTo>
                  <a:pt x="0" y="676405"/>
                </a:lnTo>
                <a:lnTo>
                  <a:pt x="0" y="0"/>
                </a:lnTo>
                <a:close/>
              </a:path>
            </a:pathLst>
          </a:custGeom>
          <a:gradFill>
            <a:gsLst>
              <a:gs pos="0">
                <a:srgbClr val="1F3864"/>
              </a:gs>
              <a:gs pos="33000">
                <a:srgbClr val="224C83"/>
              </a:gs>
              <a:gs pos="100000">
                <a:srgbClr val="224C83"/>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2500" y="8562017"/>
            <a:ext cx="6864263" cy="581983"/>
          </a:xfrm>
          <a:prstGeom prst="rect">
            <a:avLst/>
          </a:prstGeom>
          <a:gradFill>
            <a:gsLst>
              <a:gs pos="0">
                <a:srgbClr val="7F7F7F"/>
              </a:gs>
              <a:gs pos="100000">
                <a:srgbClr val="3F3F3F"/>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1"/>
          <p:cNvSpPr txBox="1"/>
          <p:nvPr/>
        </p:nvSpPr>
        <p:spPr>
          <a:xfrm>
            <a:off x="1615534" y="431349"/>
            <a:ext cx="246734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b="1" i="0" u="none" strike="noStrike" cap="none">
                <a:solidFill>
                  <a:schemeClr val="lt1"/>
                </a:solidFill>
                <a:latin typeface="Arial"/>
                <a:ea typeface="Arial"/>
                <a:cs typeface="Arial"/>
                <a:sym typeface="Arial"/>
              </a:rPr>
              <a:t>Capability Statement</a:t>
            </a:r>
            <a:endParaRPr sz="1800" b="1">
              <a:solidFill>
                <a:schemeClr val="lt1"/>
              </a:solidFill>
              <a:latin typeface="Arial"/>
              <a:ea typeface="Arial"/>
              <a:cs typeface="Arial"/>
              <a:sym typeface="Arial"/>
            </a:endParaRPr>
          </a:p>
        </p:txBody>
      </p:sp>
      <p:sp>
        <p:nvSpPr>
          <p:cNvPr id="96" name="Google Shape;96;p1"/>
          <p:cNvSpPr/>
          <p:nvPr/>
        </p:nvSpPr>
        <p:spPr>
          <a:xfrm>
            <a:off x="13736" y="1405888"/>
            <a:ext cx="4631923" cy="271072"/>
          </a:xfrm>
          <a:prstGeom prst="roundRect">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200" b="1">
                <a:solidFill>
                  <a:schemeClr val="lt1"/>
                </a:solidFill>
                <a:latin typeface="Arial"/>
                <a:ea typeface="Arial"/>
                <a:cs typeface="Arial"/>
                <a:sym typeface="Arial"/>
              </a:rPr>
              <a:t>CORE COMPETENCY</a:t>
            </a:r>
            <a:endParaRPr sz="1200" b="1">
              <a:solidFill>
                <a:schemeClr val="lt1"/>
              </a:solidFill>
              <a:latin typeface="Arial"/>
              <a:ea typeface="Arial"/>
              <a:cs typeface="Arial"/>
              <a:sym typeface="Arial"/>
            </a:endParaRPr>
          </a:p>
        </p:txBody>
      </p:sp>
      <p:sp>
        <p:nvSpPr>
          <p:cNvPr id="97" name="Google Shape;97;p1"/>
          <p:cNvSpPr/>
          <p:nvPr/>
        </p:nvSpPr>
        <p:spPr>
          <a:xfrm rot="-5400000">
            <a:off x="3174544" y="2792531"/>
            <a:ext cx="5042579" cy="2133585"/>
          </a:xfrm>
          <a:prstGeom prst="round2SameRect">
            <a:avLst>
              <a:gd name="adj1" fmla="val 16667"/>
              <a:gd name="adj2" fmla="val 0"/>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1"/>
          <p:cNvSpPr/>
          <p:nvPr/>
        </p:nvSpPr>
        <p:spPr>
          <a:xfrm>
            <a:off x="21401" y="5658690"/>
            <a:ext cx="4618092" cy="271072"/>
          </a:xfrm>
          <a:prstGeom prst="roundRect">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200" b="1">
                <a:solidFill>
                  <a:schemeClr val="lt1"/>
                </a:solidFill>
                <a:latin typeface="Arial"/>
                <a:ea typeface="Arial"/>
                <a:cs typeface="Arial"/>
                <a:sym typeface="Arial"/>
              </a:rPr>
              <a:t>NAICS CODE</a:t>
            </a:r>
            <a:endParaRPr/>
          </a:p>
        </p:txBody>
      </p:sp>
      <p:sp>
        <p:nvSpPr>
          <p:cNvPr id="99" name="Google Shape;99;p1"/>
          <p:cNvSpPr/>
          <p:nvPr/>
        </p:nvSpPr>
        <p:spPr>
          <a:xfrm>
            <a:off x="77259" y="5971784"/>
            <a:ext cx="4482149" cy="264334"/>
          </a:xfrm>
          <a:prstGeom prst="rect">
            <a:avLst/>
          </a:prstGeom>
          <a:solidFill>
            <a:srgbClr val="DFDFDF"/>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100">
                <a:solidFill>
                  <a:schemeClr val="dk1"/>
                </a:solidFill>
                <a:latin typeface="Arial"/>
                <a:ea typeface="Arial"/>
                <a:cs typeface="Arial"/>
                <a:sym typeface="Arial"/>
              </a:rPr>
              <a:t>541511, 541512, 541513, 541611, 541618, 561320</a:t>
            </a:r>
            <a:endParaRPr/>
          </a:p>
        </p:txBody>
      </p:sp>
      <p:sp>
        <p:nvSpPr>
          <p:cNvPr id="100" name="Google Shape;100;p1"/>
          <p:cNvSpPr txBox="1"/>
          <p:nvPr/>
        </p:nvSpPr>
        <p:spPr>
          <a:xfrm>
            <a:off x="5120075" y="4350097"/>
            <a:ext cx="1261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101" name="Google Shape;101;p1"/>
          <p:cNvSpPr/>
          <p:nvPr/>
        </p:nvSpPr>
        <p:spPr>
          <a:xfrm>
            <a:off x="1" y="1082469"/>
            <a:ext cx="2721769" cy="244769"/>
          </a:xfrm>
          <a:prstGeom prst="rect">
            <a:avLst/>
          </a:prstGeom>
          <a:solidFill>
            <a:srgbClr val="224C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2" name="Google Shape;102;p1"/>
          <p:cNvGrpSpPr/>
          <p:nvPr/>
        </p:nvGrpSpPr>
        <p:grpSpPr>
          <a:xfrm>
            <a:off x="-6263" y="1082470"/>
            <a:ext cx="6812155" cy="274764"/>
            <a:chOff x="-6263" y="1300475"/>
            <a:chExt cx="6812155" cy="274764"/>
          </a:xfrm>
        </p:grpSpPr>
        <p:sp>
          <p:nvSpPr>
            <p:cNvPr id="103" name="Google Shape;103;p1"/>
            <p:cNvSpPr/>
            <p:nvPr/>
          </p:nvSpPr>
          <p:spPr>
            <a:xfrm rot="10800000" flipH="1">
              <a:off x="1793082" y="1300475"/>
              <a:ext cx="2969335" cy="244767"/>
            </a:xfrm>
            <a:prstGeom prst="flowChartInputOutput">
              <a:avLst/>
            </a:prstGeom>
            <a:solidFill>
              <a:srgbClr val="224C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1"/>
            <p:cNvSpPr/>
            <p:nvPr/>
          </p:nvSpPr>
          <p:spPr>
            <a:xfrm rot="10800000">
              <a:off x="5362841" y="1422859"/>
              <a:ext cx="1443051" cy="152379"/>
            </a:xfrm>
            <a:prstGeom prst="flowChartInputOutput">
              <a:avLst/>
            </a:prstGeom>
            <a:gradFill>
              <a:gsLst>
                <a:gs pos="0">
                  <a:srgbClr val="454545"/>
                </a:gs>
                <a:gs pos="100000">
                  <a:srgbClr val="7E7E7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
            <p:cNvSpPr/>
            <p:nvPr/>
          </p:nvSpPr>
          <p:spPr>
            <a:xfrm>
              <a:off x="-6263" y="1422859"/>
              <a:ext cx="5774547" cy="152380"/>
            </a:xfrm>
            <a:prstGeom prst="rect">
              <a:avLst/>
            </a:prstGeom>
            <a:gradFill>
              <a:gsLst>
                <a:gs pos="0">
                  <a:srgbClr val="7F7F7F"/>
                </a:gs>
                <a:gs pos="100000">
                  <a:srgbClr val="3F3F3F"/>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06" name="Google Shape;106;p1" descr="Marker with solid fill"/>
          <p:cNvPicPr preferRelativeResize="0"/>
          <p:nvPr/>
        </p:nvPicPr>
        <p:blipFill rotWithShape="1">
          <a:blip r:embed="rId3">
            <a:alphaModFix/>
          </a:blip>
          <a:srcRect/>
          <a:stretch/>
        </p:blipFill>
        <p:spPr>
          <a:xfrm>
            <a:off x="2992087" y="8643348"/>
            <a:ext cx="227952" cy="227952"/>
          </a:xfrm>
          <a:prstGeom prst="rect">
            <a:avLst/>
          </a:prstGeom>
          <a:noFill/>
          <a:ln>
            <a:noFill/>
          </a:ln>
        </p:spPr>
      </p:pic>
      <p:sp>
        <p:nvSpPr>
          <p:cNvPr id="107" name="Google Shape;107;p1"/>
          <p:cNvSpPr txBox="1"/>
          <p:nvPr/>
        </p:nvSpPr>
        <p:spPr>
          <a:xfrm>
            <a:off x="3162372" y="8641908"/>
            <a:ext cx="422481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900" b="1" i="0">
                <a:solidFill>
                  <a:srgbClr val="ECF7F9"/>
                </a:solidFill>
                <a:latin typeface="Helvetica Neue"/>
                <a:ea typeface="Helvetica Neue"/>
                <a:cs typeface="Helvetica Neue"/>
                <a:sym typeface="Helvetica Neue"/>
              </a:rPr>
              <a:t>Ashburn Office: </a:t>
            </a:r>
            <a:r>
              <a:rPr lang="en-IN" sz="900" b="0" i="0">
                <a:solidFill>
                  <a:srgbClr val="ECF7F9"/>
                </a:solidFill>
                <a:latin typeface="Roboto"/>
                <a:ea typeface="Roboto"/>
                <a:cs typeface="Roboto"/>
                <a:sym typeface="Roboto"/>
              </a:rPr>
              <a:t>44345 Premier plz, ste 130, Ashburn, VA 20147, USA</a:t>
            </a:r>
            <a:endParaRPr sz="900">
              <a:solidFill>
                <a:schemeClr val="lt1"/>
              </a:solidFill>
              <a:latin typeface="Arial"/>
              <a:ea typeface="Arial"/>
              <a:cs typeface="Arial"/>
              <a:sym typeface="Arial"/>
            </a:endParaRPr>
          </a:p>
        </p:txBody>
      </p:sp>
      <p:pic>
        <p:nvPicPr>
          <p:cNvPr id="108" name="Google Shape;108;p1" descr="Receiver with solid fill"/>
          <p:cNvPicPr preferRelativeResize="0"/>
          <p:nvPr/>
        </p:nvPicPr>
        <p:blipFill rotWithShape="1">
          <a:blip r:embed="rId4">
            <a:alphaModFix/>
          </a:blip>
          <a:srcRect/>
          <a:stretch/>
        </p:blipFill>
        <p:spPr>
          <a:xfrm>
            <a:off x="176243" y="8681067"/>
            <a:ext cx="141959" cy="141959"/>
          </a:xfrm>
          <a:prstGeom prst="rect">
            <a:avLst/>
          </a:prstGeom>
          <a:noFill/>
          <a:ln>
            <a:noFill/>
          </a:ln>
        </p:spPr>
      </p:pic>
      <p:sp>
        <p:nvSpPr>
          <p:cNvPr id="109" name="Google Shape;109;p1"/>
          <p:cNvSpPr txBox="1"/>
          <p:nvPr/>
        </p:nvSpPr>
        <p:spPr>
          <a:xfrm>
            <a:off x="286081" y="8641908"/>
            <a:ext cx="2223529" cy="2308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IN" sz="900">
                <a:solidFill>
                  <a:schemeClr val="lt1"/>
                </a:solidFill>
                <a:latin typeface="Arial"/>
                <a:ea typeface="Arial"/>
                <a:cs typeface="Arial"/>
                <a:sym typeface="Arial"/>
              </a:rPr>
              <a:t>+1-571-222-6539 | M: 408-438-3603</a:t>
            </a:r>
            <a:endParaRPr sz="900">
              <a:solidFill>
                <a:schemeClr val="lt1"/>
              </a:solidFill>
              <a:latin typeface="Arial"/>
              <a:ea typeface="Arial"/>
              <a:cs typeface="Arial"/>
              <a:sym typeface="Arial"/>
            </a:endParaRPr>
          </a:p>
        </p:txBody>
      </p:sp>
      <p:sp>
        <p:nvSpPr>
          <p:cNvPr id="110" name="Google Shape;110;p1"/>
          <p:cNvSpPr txBox="1"/>
          <p:nvPr/>
        </p:nvSpPr>
        <p:spPr>
          <a:xfrm>
            <a:off x="13736" y="1718533"/>
            <a:ext cx="4555956" cy="3970318"/>
          </a:xfrm>
          <a:prstGeom prst="rect">
            <a:avLst/>
          </a:prstGeom>
          <a:noFill/>
          <a:ln>
            <a:noFill/>
          </a:ln>
        </p:spPr>
        <p:txBody>
          <a:bodyPr spcFirstLastPara="1" wrap="square" lIns="91425" tIns="45700" rIns="91425" bIns="45700" anchor="t" anchorCtr="0">
            <a:spAutoFit/>
          </a:bodyPr>
          <a:lstStyle/>
          <a:p>
            <a:pPr marL="171450" marR="0" lvl="0" indent="-171450" algn="just" rtl="0">
              <a:spcBef>
                <a:spcPts val="0"/>
              </a:spcBef>
              <a:spcAft>
                <a:spcPts val="0"/>
              </a:spcAft>
              <a:buClr>
                <a:srgbClr val="595959"/>
              </a:buClr>
              <a:buSzPts val="1050"/>
              <a:buFont typeface="Noto Sans Symbols"/>
              <a:buChar char="❑"/>
            </a:pPr>
            <a:r>
              <a:rPr lang="en-IN" sz="1050" b="1">
                <a:solidFill>
                  <a:srgbClr val="595959"/>
                </a:solidFill>
                <a:latin typeface="Arial"/>
                <a:ea typeface="Arial"/>
                <a:cs typeface="Arial"/>
                <a:sym typeface="Arial"/>
              </a:rPr>
              <a:t>Software Integration Services: </a:t>
            </a:r>
            <a:r>
              <a:rPr lang="en-IN" sz="1050">
                <a:solidFill>
                  <a:schemeClr val="dk1"/>
                </a:solidFill>
                <a:latin typeface="Arial"/>
                <a:ea typeface="Arial"/>
                <a:cs typeface="Arial"/>
                <a:sym typeface="Arial"/>
              </a:rPr>
              <a:t>Comprehensive solutions for development of new applications. Integration of ERP, CRM and mobile applications with other enterprise systems. Cost effective solutions using our expertise in Java, Dot Net, Oracle, SAP.</a:t>
            </a:r>
            <a:endParaRPr/>
          </a:p>
          <a:p>
            <a:pPr marL="0" marR="0" lvl="0" indent="0" algn="just" rtl="0">
              <a:spcBef>
                <a:spcPts val="0"/>
              </a:spcBef>
              <a:spcAft>
                <a:spcPts val="0"/>
              </a:spcAft>
              <a:buNone/>
            </a:pPr>
            <a:endParaRPr sz="1050" b="1">
              <a:solidFill>
                <a:srgbClr val="595959"/>
              </a:solidFill>
              <a:latin typeface="Arial"/>
              <a:ea typeface="Arial"/>
              <a:cs typeface="Arial"/>
              <a:sym typeface="Arial"/>
            </a:endParaRPr>
          </a:p>
          <a:p>
            <a:pPr marL="171450" marR="0" lvl="0" indent="-171450" algn="just" rtl="0">
              <a:spcBef>
                <a:spcPts val="0"/>
              </a:spcBef>
              <a:spcAft>
                <a:spcPts val="0"/>
              </a:spcAft>
              <a:buClr>
                <a:srgbClr val="595959"/>
              </a:buClr>
              <a:buSzPts val="1050"/>
              <a:buFont typeface="Noto Sans Symbols"/>
              <a:buChar char="❑"/>
            </a:pPr>
            <a:r>
              <a:rPr lang="en-IN" sz="1050" b="1">
                <a:solidFill>
                  <a:srgbClr val="595959"/>
                </a:solidFill>
                <a:latin typeface="Arial"/>
                <a:ea typeface="Arial"/>
                <a:cs typeface="Arial"/>
                <a:sym typeface="Arial"/>
              </a:rPr>
              <a:t>Database Services: </a:t>
            </a:r>
            <a:r>
              <a:rPr lang="en-IN" sz="1050">
                <a:solidFill>
                  <a:schemeClr val="dk1"/>
                </a:solidFill>
                <a:latin typeface="Arial"/>
                <a:ea typeface="Arial"/>
                <a:cs typeface="Arial"/>
                <a:sym typeface="Arial"/>
              </a:rPr>
              <a:t>Design, implementation of databases for new applications. Support, maintenance and administration of databases. Customized end-end enterprise data management solutions. Expertise in Oracle, SQL server, Sybase, My SQL, UDB running on Unix/Linux and Windows environments.</a:t>
            </a:r>
            <a:endParaRPr/>
          </a:p>
          <a:p>
            <a:pPr marL="171450" marR="0" lvl="0" indent="-104775" algn="just" rtl="0">
              <a:spcBef>
                <a:spcPts val="0"/>
              </a:spcBef>
              <a:spcAft>
                <a:spcPts val="0"/>
              </a:spcAft>
              <a:buClr>
                <a:schemeClr val="dk1"/>
              </a:buClr>
              <a:buSzPts val="1050"/>
              <a:buFont typeface="Noto Sans Symbols"/>
              <a:buNone/>
            </a:pPr>
            <a:endParaRPr sz="1050" b="1">
              <a:solidFill>
                <a:srgbClr val="595959"/>
              </a:solidFill>
              <a:latin typeface="Arial"/>
              <a:ea typeface="Arial"/>
              <a:cs typeface="Arial"/>
              <a:sym typeface="Arial"/>
            </a:endParaRPr>
          </a:p>
          <a:p>
            <a:pPr marL="171450" marR="0" lvl="0" indent="-171450" algn="just" rtl="0">
              <a:spcBef>
                <a:spcPts val="0"/>
              </a:spcBef>
              <a:spcAft>
                <a:spcPts val="0"/>
              </a:spcAft>
              <a:buClr>
                <a:srgbClr val="595959"/>
              </a:buClr>
              <a:buSzPts val="1050"/>
              <a:buFont typeface="Noto Sans Symbols"/>
              <a:buChar char="❑"/>
            </a:pPr>
            <a:r>
              <a:rPr lang="en-IN" sz="1050" b="1">
                <a:solidFill>
                  <a:srgbClr val="595959"/>
                </a:solidFill>
                <a:latin typeface="Arial"/>
                <a:ea typeface="Arial"/>
                <a:cs typeface="Arial"/>
                <a:sym typeface="Arial"/>
              </a:rPr>
              <a:t>Managed Services: </a:t>
            </a:r>
            <a:r>
              <a:rPr lang="en-IN" sz="1050">
                <a:solidFill>
                  <a:schemeClr val="dk1"/>
                </a:solidFill>
                <a:latin typeface="Arial"/>
                <a:ea typeface="Arial"/>
                <a:cs typeface="Arial"/>
                <a:sym typeface="Arial"/>
              </a:rPr>
              <a:t>System administration and support services for Unix/Linux, Windows environments. Oracle and SQL Server Database support, management and storage administration, network design and support services. Cloud computing services including migrating customer applications to cloud</a:t>
            </a:r>
            <a:endParaRPr/>
          </a:p>
          <a:p>
            <a:pPr marL="0" marR="0" lvl="0" indent="0" algn="just" rtl="0">
              <a:spcBef>
                <a:spcPts val="0"/>
              </a:spcBef>
              <a:spcAft>
                <a:spcPts val="0"/>
              </a:spcAft>
              <a:buNone/>
            </a:pPr>
            <a:endParaRPr sz="1050" b="1">
              <a:solidFill>
                <a:srgbClr val="595959"/>
              </a:solidFill>
              <a:latin typeface="Arial"/>
              <a:ea typeface="Arial"/>
              <a:cs typeface="Arial"/>
              <a:sym typeface="Arial"/>
            </a:endParaRPr>
          </a:p>
          <a:p>
            <a:pPr marL="171450" marR="0" lvl="0" indent="-171450" algn="just" rtl="0">
              <a:spcBef>
                <a:spcPts val="0"/>
              </a:spcBef>
              <a:spcAft>
                <a:spcPts val="0"/>
              </a:spcAft>
              <a:buClr>
                <a:srgbClr val="595959"/>
              </a:buClr>
              <a:buSzPts val="1050"/>
              <a:buFont typeface="Noto Sans Symbols"/>
              <a:buChar char="❑"/>
            </a:pPr>
            <a:r>
              <a:rPr lang="en-IN" sz="1050" b="1">
                <a:solidFill>
                  <a:srgbClr val="595959"/>
                </a:solidFill>
                <a:latin typeface="Arial"/>
                <a:ea typeface="Arial"/>
                <a:cs typeface="Arial"/>
                <a:sym typeface="Arial"/>
              </a:rPr>
              <a:t>IT Consulting Services: </a:t>
            </a:r>
            <a:r>
              <a:rPr lang="en-IN" sz="1050">
                <a:solidFill>
                  <a:schemeClr val="dk1"/>
                </a:solidFill>
                <a:latin typeface="Arial"/>
                <a:ea typeface="Arial"/>
                <a:cs typeface="Arial"/>
                <a:sym typeface="Arial"/>
              </a:rPr>
              <a:t>We have well-qualified professionals to meet a wide range of requirements for clients for both long and short-term assignments on contract as well as permanent positions. Our experts include developers, architects, database designers and administrators, system and network administrators, testers and business analysts. Most of staff has advanced degrees with multiple certifications in Oracle, Java, IBM, SAP, Microsoft and Cisco.</a:t>
            </a:r>
            <a:endParaRPr/>
          </a:p>
        </p:txBody>
      </p:sp>
      <p:sp>
        <p:nvSpPr>
          <p:cNvPr id="112" name="Google Shape;112;p1"/>
          <p:cNvSpPr txBox="1"/>
          <p:nvPr/>
        </p:nvSpPr>
        <p:spPr>
          <a:xfrm>
            <a:off x="4612941" y="3985709"/>
            <a:ext cx="210471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200" b="1" dirty="0">
                <a:solidFill>
                  <a:schemeClr val="lt1"/>
                </a:solidFill>
                <a:latin typeface="Arial"/>
                <a:ea typeface="Arial"/>
                <a:cs typeface="Arial"/>
                <a:sym typeface="Arial"/>
              </a:rPr>
              <a:t>DUNS:</a:t>
            </a:r>
            <a:r>
              <a:rPr lang="en-IN" sz="1200" dirty="0">
                <a:solidFill>
                  <a:schemeClr val="lt1"/>
                </a:solidFill>
                <a:latin typeface="Arial"/>
                <a:ea typeface="Arial"/>
                <a:cs typeface="Arial"/>
                <a:sym typeface="Arial"/>
              </a:rPr>
              <a:t>105920551 </a:t>
            </a:r>
            <a:endParaRPr dirty="0"/>
          </a:p>
          <a:p>
            <a:pPr marL="0" marR="0" lvl="0" indent="0" algn="ctr" rtl="0">
              <a:spcBef>
                <a:spcPts val="0"/>
              </a:spcBef>
              <a:spcAft>
                <a:spcPts val="0"/>
              </a:spcAft>
              <a:buNone/>
            </a:pPr>
            <a:r>
              <a:rPr lang="en-IN" sz="1200" b="1" dirty="0">
                <a:solidFill>
                  <a:schemeClr val="lt1"/>
                </a:solidFill>
                <a:latin typeface="Arial"/>
                <a:ea typeface="Arial"/>
                <a:cs typeface="Arial"/>
                <a:sym typeface="Arial"/>
              </a:rPr>
              <a:t>FEIN: </a:t>
            </a:r>
            <a:r>
              <a:rPr lang="en-IN" sz="1200" dirty="0">
                <a:solidFill>
                  <a:schemeClr val="lt1"/>
                </a:solidFill>
                <a:latin typeface="Arial"/>
                <a:ea typeface="Arial"/>
                <a:cs typeface="Arial"/>
                <a:sym typeface="Arial"/>
              </a:rPr>
              <a:t>83-2807447</a:t>
            </a:r>
            <a:endParaRPr dirty="0"/>
          </a:p>
          <a:p>
            <a:pPr marL="0" marR="0" lvl="0" indent="0" algn="ctr" rtl="0">
              <a:spcBef>
                <a:spcPts val="0"/>
              </a:spcBef>
              <a:spcAft>
                <a:spcPts val="0"/>
              </a:spcAft>
              <a:buNone/>
            </a:pPr>
            <a:r>
              <a:rPr lang="en-IN" sz="1200" b="1" dirty="0">
                <a:solidFill>
                  <a:schemeClr val="lt1"/>
                </a:solidFill>
                <a:latin typeface="Arial"/>
                <a:ea typeface="Arial"/>
                <a:cs typeface="Arial"/>
                <a:sym typeface="Arial"/>
              </a:rPr>
              <a:t>CAGE Code:</a:t>
            </a:r>
            <a:r>
              <a:rPr lang="en-IN" sz="1200" dirty="0">
                <a:solidFill>
                  <a:schemeClr val="lt1"/>
                </a:solidFill>
                <a:latin typeface="Arial"/>
                <a:ea typeface="Arial"/>
                <a:cs typeface="Arial"/>
                <a:sym typeface="Arial"/>
              </a:rPr>
              <a:t> 8Q2F4</a:t>
            </a:r>
            <a:endParaRPr dirty="0"/>
          </a:p>
          <a:p>
            <a:pPr marL="0" marR="0" lvl="0" indent="0" algn="ctr" rtl="0">
              <a:spcBef>
                <a:spcPts val="0"/>
              </a:spcBef>
              <a:spcAft>
                <a:spcPts val="0"/>
              </a:spcAft>
              <a:buNone/>
            </a:pPr>
            <a:r>
              <a:rPr lang="en-IN" sz="1200" b="1" dirty="0">
                <a:solidFill>
                  <a:schemeClr val="lt1"/>
                </a:solidFill>
                <a:latin typeface="Arial"/>
                <a:ea typeface="Arial"/>
                <a:cs typeface="Arial"/>
                <a:sym typeface="Arial"/>
              </a:rPr>
              <a:t>UEI:</a:t>
            </a:r>
            <a:r>
              <a:rPr lang="en-IN" sz="1200" dirty="0">
                <a:solidFill>
                  <a:schemeClr val="lt1"/>
                </a:solidFill>
                <a:latin typeface="Arial"/>
                <a:ea typeface="Arial"/>
                <a:cs typeface="Arial"/>
                <a:sym typeface="Arial"/>
              </a:rPr>
              <a:t> GELADJFEA1Y7</a:t>
            </a:r>
            <a:endParaRPr sz="1200" dirty="0">
              <a:solidFill>
                <a:schemeClr val="lt1"/>
              </a:solidFill>
              <a:latin typeface="Arial"/>
              <a:ea typeface="Arial"/>
              <a:cs typeface="Arial"/>
              <a:sym typeface="Arial"/>
            </a:endParaRPr>
          </a:p>
        </p:txBody>
      </p:sp>
      <p:pic>
        <p:nvPicPr>
          <p:cNvPr id="114" name="Google Shape;114;p1" descr="A logo with blue and white squares&#10;&#10;Description automatically generated"/>
          <p:cNvPicPr preferRelativeResize="0"/>
          <p:nvPr/>
        </p:nvPicPr>
        <p:blipFill rotWithShape="1">
          <a:blip r:embed="rId5">
            <a:alphaModFix/>
          </a:blip>
          <a:srcRect/>
          <a:stretch/>
        </p:blipFill>
        <p:spPr>
          <a:xfrm>
            <a:off x="5696743" y="6732037"/>
            <a:ext cx="1099303" cy="581984"/>
          </a:xfrm>
          <a:prstGeom prst="rect">
            <a:avLst/>
          </a:prstGeom>
          <a:noFill/>
          <a:ln w="9525" cap="flat" cmpd="sng">
            <a:solidFill>
              <a:srgbClr val="D8D8D8"/>
            </a:solidFill>
            <a:prstDash val="solid"/>
            <a:round/>
            <a:headEnd type="none" w="sm" len="sm"/>
            <a:tailEnd type="none" w="sm" len="sm"/>
          </a:ln>
        </p:spPr>
      </p:pic>
      <p:pic>
        <p:nvPicPr>
          <p:cNvPr id="115" name="Google Shape;115;p1" descr="A logo for a company&#10;&#10;Description automatically generated"/>
          <p:cNvPicPr preferRelativeResize="0"/>
          <p:nvPr/>
        </p:nvPicPr>
        <p:blipFill rotWithShape="1">
          <a:blip r:embed="rId6">
            <a:alphaModFix/>
          </a:blip>
          <a:srcRect/>
          <a:stretch/>
        </p:blipFill>
        <p:spPr>
          <a:xfrm>
            <a:off x="68792" y="7684357"/>
            <a:ext cx="1099305" cy="581984"/>
          </a:xfrm>
          <a:prstGeom prst="rect">
            <a:avLst/>
          </a:prstGeom>
          <a:noFill/>
          <a:ln w="9525" cap="flat" cmpd="sng">
            <a:solidFill>
              <a:srgbClr val="D8D8D8"/>
            </a:solidFill>
            <a:prstDash val="solid"/>
            <a:round/>
            <a:headEnd type="none" w="sm" len="sm"/>
            <a:tailEnd type="none" w="sm" len="sm"/>
          </a:ln>
        </p:spPr>
      </p:pic>
      <p:pic>
        <p:nvPicPr>
          <p:cNvPr id="116" name="Google Shape;116;p1" descr="A blue and white logo&#10;&#10;Description automatically generated"/>
          <p:cNvPicPr preferRelativeResize="0"/>
          <p:nvPr/>
        </p:nvPicPr>
        <p:blipFill rotWithShape="1">
          <a:blip r:embed="rId7">
            <a:alphaModFix/>
          </a:blip>
          <a:srcRect/>
          <a:stretch/>
        </p:blipFill>
        <p:spPr>
          <a:xfrm>
            <a:off x="1200953" y="7684357"/>
            <a:ext cx="1099305" cy="581984"/>
          </a:xfrm>
          <a:prstGeom prst="rect">
            <a:avLst/>
          </a:prstGeom>
          <a:noFill/>
          <a:ln w="9525" cap="flat" cmpd="sng">
            <a:solidFill>
              <a:srgbClr val="D8D8D8"/>
            </a:solidFill>
            <a:prstDash val="solid"/>
            <a:round/>
            <a:headEnd type="none" w="sm" len="sm"/>
            <a:tailEnd type="none" w="sm" len="sm"/>
          </a:ln>
        </p:spPr>
      </p:pic>
      <p:pic>
        <p:nvPicPr>
          <p:cNvPr id="117" name="Google Shape;117;p1" descr="A close-up of a logo&#10;&#10;Description automatically generated"/>
          <p:cNvPicPr preferRelativeResize="0"/>
          <p:nvPr/>
        </p:nvPicPr>
        <p:blipFill rotWithShape="1">
          <a:blip r:embed="rId8">
            <a:alphaModFix/>
          </a:blip>
          <a:srcRect/>
          <a:stretch/>
        </p:blipFill>
        <p:spPr>
          <a:xfrm>
            <a:off x="2324456" y="7684357"/>
            <a:ext cx="1099305" cy="581984"/>
          </a:xfrm>
          <a:prstGeom prst="rect">
            <a:avLst/>
          </a:prstGeom>
          <a:noFill/>
          <a:ln w="9525" cap="flat" cmpd="sng">
            <a:solidFill>
              <a:srgbClr val="D8D8D8"/>
            </a:solidFill>
            <a:prstDash val="solid"/>
            <a:round/>
            <a:headEnd type="none" w="sm" len="sm"/>
            <a:tailEnd type="none" w="sm" len="sm"/>
          </a:ln>
        </p:spPr>
      </p:pic>
      <p:pic>
        <p:nvPicPr>
          <p:cNvPr id="118" name="Google Shape;118;p1" descr="A logo with a logo&#10;&#10;Description automatically generated"/>
          <p:cNvPicPr preferRelativeResize="0"/>
          <p:nvPr/>
        </p:nvPicPr>
        <p:blipFill rotWithShape="1">
          <a:blip r:embed="rId9">
            <a:alphaModFix/>
          </a:blip>
          <a:srcRect/>
          <a:stretch/>
        </p:blipFill>
        <p:spPr>
          <a:xfrm>
            <a:off x="5696742" y="7684357"/>
            <a:ext cx="1099305" cy="581984"/>
          </a:xfrm>
          <a:prstGeom prst="rect">
            <a:avLst/>
          </a:prstGeom>
          <a:noFill/>
          <a:ln w="9525" cap="flat" cmpd="sng">
            <a:solidFill>
              <a:srgbClr val="D8D8D8"/>
            </a:solidFill>
            <a:prstDash val="solid"/>
            <a:round/>
            <a:headEnd type="none" w="sm" len="sm"/>
            <a:tailEnd type="none" w="sm" len="sm"/>
          </a:ln>
        </p:spPr>
      </p:pic>
      <p:pic>
        <p:nvPicPr>
          <p:cNvPr id="119" name="Google Shape;119;p1" descr="A logo for a company&#10;&#10;Description automatically generated"/>
          <p:cNvPicPr preferRelativeResize="0"/>
          <p:nvPr/>
        </p:nvPicPr>
        <p:blipFill rotWithShape="1">
          <a:blip r:embed="rId10">
            <a:alphaModFix/>
          </a:blip>
          <a:srcRect/>
          <a:stretch/>
        </p:blipFill>
        <p:spPr>
          <a:xfrm>
            <a:off x="4572813" y="7684357"/>
            <a:ext cx="1099305" cy="581984"/>
          </a:xfrm>
          <a:prstGeom prst="rect">
            <a:avLst/>
          </a:prstGeom>
          <a:noFill/>
          <a:ln w="9525" cap="flat" cmpd="sng">
            <a:solidFill>
              <a:srgbClr val="D8D8D8"/>
            </a:solidFill>
            <a:prstDash val="solid"/>
            <a:round/>
            <a:headEnd type="none" w="sm" len="sm"/>
            <a:tailEnd type="none" w="sm" len="sm"/>
          </a:ln>
        </p:spPr>
      </p:pic>
      <p:pic>
        <p:nvPicPr>
          <p:cNvPr id="120" name="Google Shape;120;p1" descr="A green and white logo&#10;&#10;Description automatically generated"/>
          <p:cNvPicPr preferRelativeResize="0"/>
          <p:nvPr/>
        </p:nvPicPr>
        <p:blipFill rotWithShape="1">
          <a:blip r:embed="rId11">
            <a:alphaModFix/>
          </a:blip>
          <a:srcRect/>
          <a:stretch/>
        </p:blipFill>
        <p:spPr>
          <a:xfrm>
            <a:off x="3450713" y="7684357"/>
            <a:ext cx="1099305" cy="581984"/>
          </a:xfrm>
          <a:prstGeom prst="rect">
            <a:avLst/>
          </a:prstGeom>
          <a:noFill/>
          <a:ln w="9525" cap="flat" cmpd="sng">
            <a:solidFill>
              <a:srgbClr val="D8D8D8"/>
            </a:solidFill>
            <a:prstDash val="solid"/>
            <a:round/>
            <a:headEnd type="none" w="sm" len="sm"/>
            <a:tailEnd type="none" w="sm" len="sm"/>
          </a:ln>
        </p:spPr>
      </p:pic>
      <p:pic>
        <p:nvPicPr>
          <p:cNvPr id="121" name="Google Shape;121;p1"/>
          <p:cNvPicPr preferRelativeResize="0"/>
          <p:nvPr/>
        </p:nvPicPr>
        <p:blipFill rotWithShape="1">
          <a:blip r:embed="rId12">
            <a:alphaModFix/>
          </a:blip>
          <a:srcRect/>
          <a:stretch/>
        </p:blipFill>
        <p:spPr>
          <a:xfrm>
            <a:off x="4965534" y="4862469"/>
            <a:ext cx="670008" cy="830997"/>
          </a:xfrm>
          <a:prstGeom prst="rect">
            <a:avLst/>
          </a:prstGeom>
          <a:noFill/>
          <a:ln>
            <a:noFill/>
          </a:ln>
        </p:spPr>
      </p:pic>
      <p:pic>
        <p:nvPicPr>
          <p:cNvPr id="122" name="Google Shape;122;p1"/>
          <p:cNvPicPr preferRelativeResize="0"/>
          <p:nvPr/>
        </p:nvPicPr>
        <p:blipFill rotWithShape="1">
          <a:blip r:embed="rId13">
            <a:alphaModFix/>
          </a:blip>
          <a:srcRect/>
          <a:stretch/>
        </p:blipFill>
        <p:spPr>
          <a:xfrm>
            <a:off x="4963742" y="5707544"/>
            <a:ext cx="1495159" cy="579374"/>
          </a:xfrm>
          <a:prstGeom prst="rect">
            <a:avLst/>
          </a:prstGeom>
          <a:noFill/>
          <a:ln>
            <a:noFill/>
          </a:ln>
        </p:spPr>
      </p:pic>
      <p:pic>
        <p:nvPicPr>
          <p:cNvPr id="123" name="Google Shape;123;p1" descr="Internet with solid fill"/>
          <p:cNvPicPr preferRelativeResize="0"/>
          <p:nvPr/>
        </p:nvPicPr>
        <p:blipFill rotWithShape="1">
          <a:blip r:embed="rId14">
            <a:alphaModFix/>
          </a:blip>
          <a:srcRect/>
          <a:stretch/>
        </p:blipFill>
        <p:spPr>
          <a:xfrm>
            <a:off x="138986" y="8854843"/>
            <a:ext cx="233888" cy="233888"/>
          </a:xfrm>
          <a:prstGeom prst="rect">
            <a:avLst/>
          </a:prstGeom>
          <a:noFill/>
          <a:ln>
            <a:noFill/>
          </a:ln>
        </p:spPr>
      </p:pic>
      <p:sp>
        <p:nvSpPr>
          <p:cNvPr id="124" name="Google Shape;124;p1"/>
          <p:cNvSpPr txBox="1"/>
          <p:nvPr/>
        </p:nvSpPr>
        <p:spPr>
          <a:xfrm>
            <a:off x="321431" y="8839387"/>
            <a:ext cx="1146468"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900">
                <a:solidFill>
                  <a:schemeClr val="lt1"/>
                </a:solidFill>
                <a:latin typeface="Arial"/>
                <a:ea typeface="Arial"/>
                <a:cs typeface="Arial"/>
                <a:sym typeface="Arial"/>
              </a:rPr>
              <a:t>www.itpandits.com</a:t>
            </a:r>
            <a:endParaRPr/>
          </a:p>
        </p:txBody>
      </p:sp>
      <p:pic>
        <p:nvPicPr>
          <p:cNvPr id="125" name="Google Shape;125;p1" descr="Marker with solid fill"/>
          <p:cNvPicPr preferRelativeResize="0"/>
          <p:nvPr/>
        </p:nvPicPr>
        <p:blipFill rotWithShape="1">
          <a:blip r:embed="rId3">
            <a:alphaModFix/>
          </a:blip>
          <a:srcRect/>
          <a:stretch/>
        </p:blipFill>
        <p:spPr>
          <a:xfrm>
            <a:off x="2990073" y="8856283"/>
            <a:ext cx="227952" cy="227952"/>
          </a:xfrm>
          <a:prstGeom prst="rect">
            <a:avLst/>
          </a:prstGeom>
          <a:noFill/>
          <a:ln>
            <a:noFill/>
          </a:ln>
        </p:spPr>
      </p:pic>
      <p:sp>
        <p:nvSpPr>
          <p:cNvPr id="126" name="Google Shape;126;p1"/>
          <p:cNvSpPr txBox="1"/>
          <p:nvPr/>
        </p:nvSpPr>
        <p:spPr>
          <a:xfrm>
            <a:off x="3134720" y="8854843"/>
            <a:ext cx="422481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900" b="0" i="0">
                <a:solidFill>
                  <a:srgbClr val="ECF7F9"/>
                </a:solidFill>
                <a:latin typeface="Helvetica Neue"/>
                <a:ea typeface="Helvetica Neue"/>
                <a:cs typeface="Helvetica Neue"/>
                <a:sym typeface="Helvetica Neue"/>
              </a:rPr>
              <a:t> </a:t>
            </a:r>
            <a:r>
              <a:rPr lang="en-IN" sz="900" b="1" i="0">
                <a:solidFill>
                  <a:srgbClr val="ECF7F9"/>
                </a:solidFill>
                <a:latin typeface="Helvetica Neue"/>
                <a:ea typeface="Helvetica Neue"/>
                <a:cs typeface="Helvetica Neue"/>
                <a:sym typeface="Helvetica Neue"/>
              </a:rPr>
              <a:t>Leesburg Office: </a:t>
            </a:r>
            <a:r>
              <a:rPr lang="en-IN" sz="900" b="0" i="0">
                <a:solidFill>
                  <a:srgbClr val="ECF7F9"/>
                </a:solidFill>
                <a:latin typeface="Roboto"/>
                <a:ea typeface="Roboto"/>
                <a:cs typeface="Roboto"/>
                <a:sym typeface="Roboto"/>
              </a:rPr>
              <a:t>26 Plaza Street NE STE B, Leesburg, VA 20176, USA</a:t>
            </a:r>
            <a:endParaRPr sz="900">
              <a:solidFill>
                <a:schemeClr val="lt1"/>
              </a:solidFill>
              <a:latin typeface="Arial"/>
              <a:ea typeface="Arial"/>
              <a:cs typeface="Arial"/>
              <a:sym typeface="Arial"/>
            </a:endParaRPr>
          </a:p>
        </p:txBody>
      </p:sp>
      <p:sp>
        <p:nvSpPr>
          <p:cNvPr id="127" name="Google Shape;127;p1"/>
          <p:cNvSpPr txBox="1"/>
          <p:nvPr/>
        </p:nvSpPr>
        <p:spPr>
          <a:xfrm>
            <a:off x="144597" y="7334091"/>
            <a:ext cx="94769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900">
                <a:solidFill>
                  <a:srgbClr val="807F92"/>
                </a:solidFill>
                <a:latin typeface="Arial"/>
                <a:ea typeface="Arial"/>
                <a:cs typeface="Arial"/>
                <a:sym typeface="Arial"/>
              </a:rPr>
              <a:t>Department of </a:t>
            </a:r>
            <a:endParaRPr/>
          </a:p>
          <a:p>
            <a:pPr marL="0" marR="0" lvl="0" indent="0" algn="ctr" rtl="0">
              <a:spcBef>
                <a:spcPts val="0"/>
              </a:spcBef>
              <a:spcAft>
                <a:spcPts val="0"/>
              </a:spcAft>
              <a:buNone/>
            </a:pPr>
            <a:r>
              <a:rPr lang="en-IN" sz="900">
                <a:solidFill>
                  <a:srgbClr val="807F92"/>
                </a:solidFill>
                <a:latin typeface="Arial"/>
                <a:ea typeface="Arial"/>
                <a:cs typeface="Arial"/>
                <a:sym typeface="Arial"/>
              </a:rPr>
              <a:t>Labor</a:t>
            </a:r>
            <a:endParaRPr sz="900">
              <a:solidFill>
                <a:schemeClr val="dk1"/>
              </a:solidFill>
              <a:latin typeface="Arial"/>
              <a:ea typeface="Arial"/>
              <a:cs typeface="Arial"/>
              <a:sym typeface="Arial"/>
            </a:endParaRPr>
          </a:p>
        </p:txBody>
      </p:sp>
      <p:sp>
        <p:nvSpPr>
          <p:cNvPr id="128" name="Google Shape;128;p1"/>
          <p:cNvSpPr txBox="1"/>
          <p:nvPr/>
        </p:nvSpPr>
        <p:spPr>
          <a:xfrm>
            <a:off x="1132359" y="7334091"/>
            <a:ext cx="130959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900">
                <a:solidFill>
                  <a:srgbClr val="807F92"/>
                </a:solidFill>
                <a:latin typeface="Arial"/>
                <a:ea typeface="Arial"/>
                <a:cs typeface="Arial"/>
                <a:sym typeface="Arial"/>
              </a:rPr>
              <a:t>Department of Transportation</a:t>
            </a:r>
            <a:endParaRPr sz="900">
              <a:solidFill>
                <a:schemeClr val="dk1"/>
              </a:solidFill>
              <a:latin typeface="Arial"/>
              <a:ea typeface="Arial"/>
              <a:cs typeface="Arial"/>
              <a:sym typeface="Arial"/>
            </a:endParaRPr>
          </a:p>
        </p:txBody>
      </p:sp>
      <p:sp>
        <p:nvSpPr>
          <p:cNvPr id="129" name="Google Shape;129;p1"/>
          <p:cNvSpPr txBox="1"/>
          <p:nvPr/>
        </p:nvSpPr>
        <p:spPr>
          <a:xfrm>
            <a:off x="2278060" y="7334091"/>
            <a:ext cx="130959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900" b="0" i="0">
                <a:solidFill>
                  <a:srgbClr val="807F92"/>
                </a:solidFill>
                <a:latin typeface="Arial"/>
                <a:ea typeface="Arial"/>
                <a:cs typeface="Arial"/>
                <a:sym typeface="Arial"/>
              </a:rPr>
              <a:t>Department of </a:t>
            </a:r>
            <a:endParaRPr/>
          </a:p>
          <a:p>
            <a:pPr marL="0" marR="0" lvl="0" indent="0" algn="ctr" rtl="0">
              <a:spcBef>
                <a:spcPts val="0"/>
              </a:spcBef>
              <a:spcAft>
                <a:spcPts val="0"/>
              </a:spcAft>
              <a:buNone/>
            </a:pPr>
            <a:r>
              <a:rPr lang="en-IN" sz="900" b="0" i="0">
                <a:solidFill>
                  <a:srgbClr val="807F92"/>
                </a:solidFill>
                <a:latin typeface="Arial"/>
                <a:ea typeface="Arial"/>
                <a:cs typeface="Arial"/>
                <a:sym typeface="Arial"/>
              </a:rPr>
              <a:t>Interior</a:t>
            </a:r>
            <a:endParaRPr/>
          </a:p>
          <a:p>
            <a:pPr marL="0" marR="0" lvl="0" indent="0" algn="ctr" rtl="0">
              <a:spcBef>
                <a:spcPts val="0"/>
              </a:spcBef>
              <a:spcAft>
                <a:spcPts val="0"/>
              </a:spcAft>
              <a:buNone/>
            </a:pPr>
            <a:endParaRPr sz="900">
              <a:solidFill>
                <a:schemeClr val="dk1"/>
              </a:solidFill>
              <a:latin typeface="Arial"/>
              <a:ea typeface="Arial"/>
              <a:cs typeface="Arial"/>
              <a:sym typeface="Arial"/>
            </a:endParaRPr>
          </a:p>
        </p:txBody>
      </p:sp>
      <p:sp>
        <p:nvSpPr>
          <p:cNvPr id="131" name="Google Shape;131;p1"/>
          <p:cNvSpPr txBox="1"/>
          <p:nvPr/>
        </p:nvSpPr>
        <p:spPr>
          <a:xfrm>
            <a:off x="4467670" y="7334091"/>
            <a:ext cx="1309590"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900">
                <a:solidFill>
                  <a:schemeClr val="dk1"/>
                </a:solidFill>
                <a:latin typeface="Arial"/>
                <a:ea typeface="Arial"/>
                <a:cs typeface="Arial"/>
                <a:sym typeface="Arial"/>
              </a:rPr>
              <a:t>Leidos</a:t>
            </a:r>
            <a:endParaRPr/>
          </a:p>
        </p:txBody>
      </p:sp>
      <p:sp>
        <p:nvSpPr>
          <p:cNvPr id="132" name="Google Shape;132;p1"/>
          <p:cNvSpPr txBox="1"/>
          <p:nvPr/>
        </p:nvSpPr>
        <p:spPr>
          <a:xfrm>
            <a:off x="5591598" y="7334091"/>
            <a:ext cx="1309590"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900" b="0" i="0">
                <a:solidFill>
                  <a:srgbClr val="807F92"/>
                </a:solidFill>
                <a:latin typeface="Arial"/>
                <a:ea typeface="Arial"/>
                <a:cs typeface="Arial"/>
                <a:sym typeface="Arial"/>
              </a:rPr>
              <a:t>Malten Silver</a:t>
            </a:r>
            <a:endParaRPr sz="900">
              <a:solidFill>
                <a:schemeClr val="dk1"/>
              </a:solidFill>
              <a:latin typeface="Arial"/>
              <a:ea typeface="Arial"/>
              <a:cs typeface="Arial"/>
              <a:sym typeface="Arial"/>
            </a:endParaRPr>
          </a:p>
        </p:txBody>
      </p:sp>
      <p:sp>
        <p:nvSpPr>
          <p:cNvPr id="133" name="Google Shape;133;p1"/>
          <p:cNvSpPr txBox="1"/>
          <p:nvPr/>
        </p:nvSpPr>
        <p:spPr>
          <a:xfrm>
            <a:off x="161428" y="8282854"/>
            <a:ext cx="914033"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900" b="0" i="0">
                <a:solidFill>
                  <a:srgbClr val="807F92"/>
                </a:solidFill>
                <a:latin typeface="Roboto"/>
                <a:ea typeface="Roboto"/>
                <a:cs typeface="Roboto"/>
                <a:sym typeface="Roboto"/>
              </a:rPr>
              <a:t>Apex Systems</a:t>
            </a:r>
            <a:endParaRPr sz="900">
              <a:solidFill>
                <a:schemeClr val="dk1"/>
              </a:solidFill>
              <a:latin typeface="Arial"/>
              <a:ea typeface="Arial"/>
              <a:cs typeface="Arial"/>
              <a:sym typeface="Arial"/>
            </a:endParaRPr>
          </a:p>
        </p:txBody>
      </p:sp>
      <p:sp>
        <p:nvSpPr>
          <p:cNvPr id="134" name="Google Shape;134;p1"/>
          <p:cNvSpPr txBox="1"/>
          <p:nvPr/>
        </p:nvSpPr>
        <p:spPr>
          <a:xfrm>
            <a:off x="1132359" y="8282854"/>
            <a:ext cx="1309590"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900" b="0" i="0">
                <a:solidFill>
                  <a:srgbClr val="807F92"/>
                </a:solidFill>
                <a:latin typeface="Roboto"/>
                <a:ea typeface="Roboto"/>
                <a:cs typeface="Roboto"/>
                <a:sym typeface="Roboto"/>
              </a:rPr>
              <a:t>CAI</a:t>
            </a:r>
            <a:endParaRPr sz="900">
              <a:solidFill>
                <a:schemeClr val="dk1"/>
              </a:solidFill>
              <a:latin typeface="Arial"/>
              <a:ea typeface="Arial"/>
              <a:cs typeface="Arial"/>
              <a:sym typeface="Arial"/>
            </a:endParaRPr>
          </a:p>
        </p:txBody>
      </p:sp>
      <p:sp>
        <p:nvSpPr>
          <p:cNvPr id="135" name="Google Shape;135;p1"/>
          <p:cNvSpPr txBox="1"/>
          <p:nvPr/>
        </p:nvSpPr>
        <p:spPr>
          <a:xfrm>
            <a:off x="2278060" y="8282854"/>
            <a:ext cx="1309590"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900" b="0" i="0">
                <a:solidFill>
                  <a:srgbClr val="807F92"/>
                </a:solidFill>
                <a:latin typeface="Roboto"/>
                <a:ea typeface="Roboto"/>
                <a:cs typeface="Roboto"/>
                <a:sym typeface="Roboto"/>
              </a:rPr>
              <a:t>Birla Soft</a:t>
            </a:r>
            <a:endParaRPr sz="900">
              <a:solidFill>
                <a:schemeClr val="dk1"/>
              </a:solidFill>
              <a:latin typeface="Arial"/>
              <a:ea typeface="Arial"/>
              <a:cs typeface="Arial"/>
              <a:sym typeface="Arial"/>
            </a:endParaRPr>
          </a:p>
        </p:txBody>
      </p:sp>
      <p:sp>
        <p:nvSpPr>
          <p:cNvPr id="136" name="Google Shape;136;p1"/>
          <p:cNvSpPr txBox="1"/>
          <p:nvPr/>
        </p:nvSpPr>
        <p:spPr>
          <a:xfrm>
            <a:off x="3345570" y="8282854"/>
            <a:ext cx="1309590"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900" b="0" i="0">
                <a:solidFill>
                  <a:srgbClr val="807F92"/>
                </a:solidFill>
                <a:latin typeface="Roboto"/>
                <a:ea typeface="Roboto"/>
                <a:cs typeface="Roboto"/>
                <a:sym typeface="Roboto"/>
              </a:rPr>
              <a:t>Kelly Services</a:t>
            </a:r>
            <a:endParaRPr sz="900">
              <a:solidFill>
                <a:schemeClr val="dk1"/>
              </a:solidFill>
              <a:latin typeface="Arial"/>
              <a:ea typeface="Arial"/>
              <a:cs typeface="Arial"/>
              <a:sym typeface="Arial"/>
            </a:endParaRPr>
          </a:p>
        </p:txBody>
      </p:sp>
      <p:sp>
        <p:nvSpPr>
          <p:cNvPr id="137" name="Google Shape;137;p1"/>
          <p:cNvSpPr txBox="1"/>
          <p:nvPr/>
        </p:nvSpPr>
        <p:spPr>
          <a:xfrm>
            <a:off x="4467670" y="8282854"/>
            <a:ext cx="1309590"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900" b="0" i="0">
                <a:solidFill>
                  <a:srgbClr val="807F92"/>
                </a:solidFill>
                <a:latin typeface="Roboto"/>
                <a:ea typeface="Roboto"/>
                <a:cs typeface="Roboto"/>
                <a:sym typeface="Roboto"/>
              </a:rPr>
              <a:t>Hexaware</a:t>
            </a:r>
            <a:endParaRPr sz="900">
              <a:solidFill>
                <a:schemeClr val="dk1"/>
              </a:solidFill>
              <a:latin typeface="Arial"/>
              <a:ea typeface="Arial"/>
              <a:cs typeface="Arial"/>
              <a:sym typeface="Arial"/>
            </a:endParaRPr>
          </a:p>
        </p:txBody>
      </p:sp>
      <p:sp>
        <p:nvSpPr>
          <p:cNvPr id="138" name="Google Shape;138;p1"/>
          <p:cNvSpPr txBox="1"/>
          <p:nvPr/>
        </p:nvSpPr>
        <p:spPr>
          <a:xfrm>
            <a:off x="5591598" y="8282854"/>
            <a:ext cx="1309590"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900" b="0" i="0">
                <a:solidFill>
                  <a:srgbClr val="807F92"/>
                </a:solidFill>
                <a:latin typeface="Roboto"/>
                <a:ea typeface="Roboto"/>
                <a:cs typeface="Roboto"/>
                <a:sym typeface="Roboto"/>
              </a:rPr>
              <a:t>Experis</a:t>
            </a:r>
            <a:endParaRPr sz="900">
              <a:solidFill>
                <a:schemeClr val="dk1"/>
              </a:solidFill>
              <a:latin typeface="Arial"/>
              <a:ea typeface="Arial"/>
              <a:cs typeface="Arial"/>
              <a:sym typeface="Arial"/>
            </a:endParaRPr>
          </a:p>
        </p:txBody>
      </p:sp>
      <p:sp>
        <p:nvSpPr>
          <p:cNvPr id="139" name="Google Shape;139;p1"/>
          <p:cNvSpPr/>
          <p:nvPr/>
        </p:nvSpPr>
        <p:spPr>
          <a:xfrm>
            <a:off x="33927" y="6503622"/>
            <a:ext cx="6800825" cy="1992408"/>
          </a:xfrm>
          <a:prstGeom prst="rect">
            <a:avLst/>
          </a:prstGeom>
          <a:no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1"/>
          <p:cNvSpPr txBox="1"/>
          <p:nvPr/>
        </p:nvSpPr>
        <p:spPr>
          <a:xfrm>
            <a:off x="1390141" y="6275107"/>
            <a:ext cx="385488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200" b="1" dirty="0">
                <a:solidFill>
                  <a:srgbClr val="224C80"/>
                </a:solidFill>
                <a:latin typeface="Arial"/>
                <a:ea typeface="Arial"/>
                <a:cs typeface="Arial"/>
                <a:sym typeface="Arial"/>
              </a:rPr>
              <a:t>OUR</a:t>
            </a:r>
            <a:r>
              <a:rPr lang="en-IN" sz="1200" b="1" i="0" dirty="0">
                <a:solidFill>
                  <a:srgbClr val="224C80"/>
                </a:solidFill>
                <a:latin typeface="Arial"/>
                <a:ea typeface="Arial"/>
                <a:cs typeface="Arial"/>
                <a:sym typeface="Arial"/>
              </a:rPr>
              <a:t> CLIENTS</a:t>
            </a:r>
            <a:endParaRPr dirty="0"/>
          </a:p>
        </p:txBody>
      </p:sp>
      <p:sp>
        <p:nvSpPr>
          <p:cNvPr id="141" name="Google Shape;141;p1"/>
          <p:cNvSpPr txBox="1"/>
          <p:nvPr/>
        </p:nvSpPr>
        <p:spPr>
          <a:xfrm>
            <a:off x="4653110" y="1399191"/>
            <a:ext cx="2166283" cy="4154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050" b="1" i="0" dirty="0">
                <a:solidFill>
                  <a:srgbClr val="D8D8D8"/>
                </a:solidFill>
                <a:latin typeface="Arial"/>
                <a:ea typeface="Arial"/>
                <a:cs typeface="Arial"/>
                <a:sym typeface="Arial"/>
              </a:rPr>
              <a:t>ABOUT US</a:t>
            </a:r>
            <a:endParaRPr sz="1050" b="1" i="0" dirty="0">
              <a:solidFill>
                <a:schemeClr val="lt1"/>
              </a:solidFill>
              <a:latin typeface="Arial"/>
              <a:ea typeface="Arial"/>
              <a:cs typeface="Arial"/>
              <a:sym typeface="Arial"/>
            </a:endParaRPr>
          </a:p>
          <a:p>
            <a:pPr marL="0" marR="0" lvl="0" indent="0" algn="ctr" rtl="0">
              <a:spcBef>
                <a:spcPts val="0"/>
              </a:spcBef>
              <a:spcAft>
                <a:spcPts val="0"/>
              </a:spcAft>
              <a:buNone/>
            </a:pPr>
            <a:endParaRPr sz="1050" dirty="0">
              <a:solidFill>
                <a:schemeClr val="lt1"/>
              </a:solidFill>
              <a:latin typeface="Arial"/>
              <a:ea typeface="Arial"/>
              <a:cs typeface="Arial"/>
              <a:sym typeface="Arial"/>
            </a:endParaRPr>
          </a:p>
        </p:txBody>
      </p:sp>
      <p:sp>
        <p:nvSpPr>
          <p:cNvPr id="142" name="Google Shape;142;p1"/>
          <p:cNvSpPr/>
          <p:nvPr/>
        </p:nvSpPr>
        <p:spPr>
          <a:xfrm rot="10800000" flipH="1">
            <a:off x="4885381" y="1636806"/>
            <a:ext cx="1774479" cy="193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Arial"/>
              <a:ea typeface="Arial"/>
              <a:cs typeface="Arial"/>
              <a:sym typeface="Arial"/>
            </a:endParaRPr>
          </a:p>
        </p:txBody>
      </p:sp>
      <p:sp>
        <p:nvSpPr>
          <p:cNvPr id="143" name="Google Shape;143;p1"/>
          <p:cNvSpPr txBox="1"/>
          <p:nvPr/>
        </p:nvSpPr>
        <p:spPr>
          <a:xfrm>
            <a:off x="4672290" y="1674245"/>
            <a:ext cx="2166283" cy="23544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dirty="0">
                <a:solidFill>
                  <a:schemeClr val="lt1"/>
                </a:solidFill>
                <a:latin typeface="Arial"/>
                <a:ea typeface="Arial"/>
                <a:cs typeface="Arial"/>
                <a:sym typeface="Arial"/>
              </a:rPr>
              <a:t>IT Pandit is a professional IT services firm providing expertise in Application Development, Cybersecurity, Business Intelligence, Enterprise Resource Planning, and Infrastructure Optimization. We bring both agility and established contracting credentials. Together, we deliver mission-focused solutions that enhance performance, strengthen security, and support federal and commercial clients nationwide. </a:t>
            </a:r>
            <a:r>
              <a:rPr lang="en-IN" sz="1050" b="0" i="0" dirty="0">
                <a:solidFill>
                  <a:schemeClr val="lt1"/>
                </a:solidFill>
                <a:latin typeface="Arial"/>
                <a:ea typeface="Arial"/>
                <a:cs typeface="Arial"/>
                <a:sym typeface="Arial"/>
              </a:rPr>
              <a:t> </a:t>
            </a:r>
            <a:endParaRPr sz="1050" dirty="0">
              <a:solidFill>
                <a:schemeClr val="lt1"/>
              </a:solidFill>
              <a:latin typeface="Arial"/>
              <a:ea typeface="Arial"/>
              <a:cs typeface="Arial"/>
              <a:sym typeface="Arial"/>
            </a:endParaRPr>
          </a:p>
        </p:txBody>
      </p:sp>
      <p:pic>
        <p:nvPicPr>
          <p:cNvPr id="144" name="Google Shape;144;p1"/>
          <p:cNvPicPr preferRelativeResize="0"/>
          <p:nvPr/>
        </p:nvPicPr>
        <p:blipFill rotWithShape="1">
          <a:blip r:embed="rId15">
            <a:alphaModFix/>
          </a:blip>
          <a:srcRect/>
          <a:stretch/>
        </p:blipFill>
        <p:spPr>
          <a:xfrm>
            <a:off x="5794910" y="4851036"/>
            <a:ext cx="670007" cy="846327"/>
          </a:xfrm>
          <a:prstGeom prst="rect">
            <a:avLst/>
          </a:prstGeom>
          <a:noFill/>
          <a:ln>
            <a:noFill/>
          </a:ln>
        </p:spPr>
      </p:pic>
      <p:pic>
        <p:nvPicPr>
          <p:cNvPr id="145" name="Google Shape;145;p1"/>
          <p:cNvPicPr preferRelativeResize="0"/>
          <p:nvPr/>
        </p:nvPicPr>
        <p:blipFill rotWithShape="1">
          <a:blip r:embed="rId16">
            <a:alphaModFix/>
          </a:blip>
          <a:srcRect/>
          <a:stretch/>
        </p:blipFill>
        <p:spPr>
          <a:xfrm>
            <a:off x="1397845" y="6574574"/>
            <a:ext cx="750907" cy="750907"/>
          </a:xfrm>
          <a:prstGeom prst="rect">
            <a:avLst/>
          </a:prstGeom>
          <a:noFill/>
          <a:ln>
            <a:noFill/>
          </a:ln>
        </p:spPr>
      </p:pic>
      <p:pic>
        <p:nvPicPr>
          <p:cNvPr id="146" name="Google Shape;146;p1"/>
          <p:cNvPicPr preferRelativeResize="0"/>
          <p:nvPr/>
        </p:nvPicPr>
        <p:blipFill rotWithShape="1">
          <a:blip r:embed="rId17">
            <a:alphaModFix/>
          </a:blip>
          <a:srcRect/>
          <a:stretch/>
        </p:blipFill>
        <p:spPr>
          <a:xfrm>
            <a:off x="4601968" y="6908064"/>
            <a:ext cx="1056395" cy="255784"/>
          </a:xfrm>
          <a:prstGeom prst="rect">
            <a:avLst/>
          </a:prstGeom>
          <a:noFill/>
          <a:ln>
            <a:noFill/>
          </a:ln>
        </p:spPr>
      </p:pic>
      <p:pic>
        <p:nvPicPr>
          <p:cNvPr id="147" name="Google Shape;147;p1"/>
          <p:cNvPicPr preferRelativeResize="0"/>
          <p:nvPr/>
        </p:nvPicPr>
        <p:blipFill rotWithShape="1">
          <a:blip r:embed="rId18">
            <a:alphaModFix/>
          </a:blip>
          <a:srcRect/>
          <a:stretch/>
        </p:blipFill>
        <p:spPr>
          <a:xfrm>
            <a:off x="251633" y="6566345"/>
            <a:ext cx="750908" cy="763976"/>
          </a:xfrm>
          <a:prstGeom prst="rect">
            <a:avLst/>
          </a:prstGeom>
          <a:noFill/>
          <a:ln>
            <a:noFill/>
          </a:ln>
        </p:spPr>
      </p:pic>
      <p:pic>
        <p:nvPicPr>
          <p:cNvPr id="148" name="Google Shape;148;p1"/>
          <p:cNvPicPr preferRelativeResize="0"/>
          <p:nvPr/>
        </p:nvPicPr>
        <p:blipFill rotWithShape="1">
          <a:blip r:embed="rId19">
            <a:alphaModFix/>
          </a:blip>
          <a:srcRect/>
          <a:stretch/>
        </p:blipFill>
        <p:spPr>
          <a:xfrm>
            <a:off x="2527894" y="6557957"/>
            <a:ext cx="780448" cy="780448"/>
          </a:xfrm>
          <a:prstGeom prst="rect">
            <a:avLst/>
          </a:prstGeom>
          <a:noFill/>
          <a:ln>
            <a:noFill/>
          </a:ln>
        </p:spPr>
      </p:pic>
      <p:sp>
        <p:nvSpPr>
          <p:cNvPr id="2" name="Google Shape;127;p1">
            <a:extLst>
              <a:ext uri="{FF2B5EF4-FFF2-40B4-BE49-F238E27FC236}">
                <a16:creationId xmlns:a16="http://schemas.microsoft.com/office/drawing/2014/main" id="{A1C9E9C4-3C35-AF18-B98F-A19D441CD19B}"/>
              </a:ext>
            </a:extLst>
          </p:cNvPr>
          <p:cNvSpPr txBox="1"/>
          <p:nvPr/>
        </p:nvSpPr>
        <p:spPr>
          <a:xfrm>
            <a:off x="3377365" y="7330320"/>
            <a:ext cx="135517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dirty="0">
                <a:solidFill>
                  <a:srgbClr val="807F92"/>
                </a:solidFill>
                <a:latin typeface="Arial"/>
                <a:ea typeface="Arial"/>
                <a:cs typeface="Arial"/>
                <a:sym typeface="Arial"/>
              </a:rPr>
              <a:t>National Geospatial Intelligence Agency </a:t>
            </a:r>
            <a:endParaRPr dirty="0"/>
          </a:p>
        </p:txBody>
      </p:sp>
      <p:pic>
        <p:nvPicPr>
          <p:cNvPr id="3" name="Google Shape;128;p1">
            <a:extLst>
              <a:ext uri="{FF2B5EF4-FFF2-40B4-BE49-F238E27FC236}">
                <a16:creationId xmlns:a16="http://schemas.microsoft.com/office/drawing/2014/main" id="{5F4AAE97-D5D0-0452-20BF-E9EE126AEB0C}"/>
              </a:ext>
            </a:extLst>
          </p:cNvPr>
          <p:cNvPicPr preferRelativeResize="0"/>
          <p:nvPr/>
        </p:nvPicPr>
        <p:blipFill rotWithShape="1">
          <a:blip r:embed="rId20">
            <a:alphaModFix/>
          </a:blip>
          <a:srcRect/>
          <a:stretch/>
        </p:blipFill>
        <p:spPr>
          <a:xfrm>
            <a:off x="3647870" y="6580144"/>
            <a:ext cx="740099" cy="740099"/>
          </a:xfrm>
          <a:prstGeom prst="rect">
            <a:avLst/>
          </a:prstGeom>
          <a:noFill/>
          <a:ln>
            <a:noFill/>
          </a:ln>
        </p:spPr>
      </p:pic>
      <p:grpSp>
        <p:nvGrpSpPr>
          <p:cNvPr id="4" name="Google Shape;129;p1">
            <a:extLst>
              <a:ext uri="{FF2B5EF4-FFF2-40B4-BE49-F238E27FC236}">
                <a16:creationId xmlns:a16="http://schemas.microsoft.com/office/drawing/2014/main" id="{2BE71007-52B3-0063-8404-F2FE703C2C9F}"/>
              </a:ext>
            </a:extLst>
          </p:cNvPr>
          <p:cNvGrpSpPr/>
          <p:nvPr/>
        </p:nvGrpSpPr>
        <p:grpSpPr>
          <a:xfrm>
            <a:off x="4824765" y="77928"/>
            <a:ext cx="1837405" cy="1036925"/>
            <a:chOff x="0" y="-3758"/>
            <a:chExt cx="7464230" cy="5410199"/>
          </a:xfrm>
        </p:grpSpPr>
        <p:sp>
          <p:nvSpPr>
            <p:cNvPr id="5" name="Google Shape;130;p1">
              <a:extLst>
                <a:ext uri="{FF2B5EF4-FFF2-40B4-BE49-F238E27FC236}">
                  <a16:creationId xmlns:a16="http://schemas.microsoft.com/office/drawing/2014/main" id="{7FDFD0D4-135D-A0F8-30D8-DC14EB92FC3F}"/>
                </a:ext>
              </a:extLst>
            </p:cNvPr>
            <p:cNvSpPr/>
            <p:nvPr/>
          </p:nvSpPr>
          <p:spPr>
            <a:xfrm>
              <a:off x="22791" y="2710917"/>
              <a:ext cx="144615" cy="827837"/>
            </a:xfrm>
            <a:custGeom>
              <a:avLst/>
              <a:gdLst/>
              <a:ahLst/>
              <a:cxnLst/>
              <a:rect l="l" t="t" r="r" b="b"/>
              <a:pathLst>
                <a:path w="144615" h="827837" extrusionOk="0">
                  <a:moveTo>
                    <a:pt x="0" y="0"/>
                  </a:moveTo>
                  <a:lnTo>
                    <a:pt x="144615" y="0"/>
                  </a:lnTo>
                  <a:lnTo>
                    <a:pt x="144615" y="827837"/>
                  </a:lnTo>
                  <a:lnTo>
                    <a:pt x="0" y="827837"/>
                  </a:lnTo>
                  <a:lnTo>
                    <a:pt x="0" y="0"/>
                  </a:lnTo>
                </a:path>
              </a:pathLst>
            </a:custGeom>
            <a:solidFill>
              <a:srgbClr val="004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131;p1">
              <a:extLst>
                <a:ext uri="{FF2B5EF4-FFF2-40B4-BE49-F238E27FC236}">
                  <a16:creationId xmlns:a16="http://schemas.microsoft.com/office/drawing/2014/main" id="{B1F08748-3E1B-4D36-291A-8046CF9113B2}"/>
                </a:ext>
              </a:extLst>
            </p:cNvPr>
            <p:cNvSpPr/>
            <p:nvPr/>
          </p:nvSpPr>
          <p:spPr>
            <a:xfrm>
              <a:off x="269897" y="2710913"/>
              <a:ext cx="773163" cy="827837"/>
            </a:xfrm>
            <a:custGeom>
              <a:avLst/>
              <a:gdLst/>
              <a:ahLst/>
              <a:cxnLst/>
              <a:rect l="l" t="t" r="r" b="b"/>
              <a:pathLst>
                <a:path w="773163" h="827837" extrusionOk="0">
                  <a:moveTo>
                    <a:pt x="0" y="0"/>
                  </a:moveTo>
                  <a:lnTo>
                    <a:pt x="773163" y="0"/>
                  </a:lnTo>
                  <a:lnTo>
                    <a:pt x="773163" y="144628"/>
                  </a:lnTo>
                  <a:lnTo>
                    <a:pt x="458889" y="144628"/>
                  </a:lnTo>
                  <a:lnTo>
                    <a:pt x="458889" y="827837"/>
                  </a:lnTo>
                  <a:lnTo>
                    <a:pt x="314274" y="827837"/>
                  </a:lnTo>
                  <a:lnTo>
                    <a:pt x="314274" y="144628"/>
                  </a:lnTo>
                  <a:lnTo>
                    <a:pt x="0" y="144628"/>
                  </a:lnTo>
                  <a:lnTo>
                    <a:pt x="0" y="0"/>
                  </a:lnTo>
                  <a:close/>
                </a:path>
              </a:pathLst>
            </a:custGeom>
            <a:solidFill>
              <a:srgbClr val="004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32;p1">
              <a:extLst>
                <a:ext uri="{FF2B5EF4-FFF2-40B4-BE49-F238E27FC236}">
                  <a16:creationId xmlns:a16="http://schemas.microsoft.com/office/drawing/2014/main" id="{873F1225-E7C2-D974-E4D3-4C485E5F9BA8}"/>
                </a:ext>
              </a:extLst>
            </p:cNvPr>
            <p:cNvSpPr/>
            <p:nvPr/>
          </p:nvSpPr>
          <p:spPr>
            <a:xfrm>
              <a:off x="1473483" y="2710908"/>
              <a:ext cx="884771" cy="827837"/>
            </a:xfrm>
            <a:custGeom>
              <a:avLst/>
              <a:gdLst/>
              <a:ahLst/>
              <a:cxnLst/>
              <a:rect l="l" t="t" r="r" b="b"/>
              <a:pathLst>
                <a:path w="884771" h="827837" extrusionOk="0">
                  <a:moveTo>
                    <a:pt x="0" y="0"/>
                  </a:moveTo>
                  <a:lnTo>
                    <a:pt x="581876" y="0"/>
                  </a:lnTo>
                  <a:cubicBezTo>
                    <a:pt x="773176" y="0"/>
                    <a:pt x="884771" y="115011"/>
                    <a:pt x="884771" y="296075"/>
                  </a:cubicBezTo>
                  <a:cubicBezTo>
                    <a:pt x="884771" y="474840"/>
                    <a:pt x="773176" y="597827"/>
                    <a:pt x="581876" y="597827"/>
                  </a:cubicBezTo>
                  <a:lnTo>
                    <a:pt x="249377" y="597827"/>
                  </a:lnTo>
                  <a:lnTo>
                    <a:pt x="249377" y="457759"/>
                  </a:lnTo>
                  <a:lnTo>
                    <a:pt x="581876" y="457759"/>
                  </a:lnTo>
                  <a:cubicBezTo>
                    <a:pt x="683222" y="457759"/>
                    <a:pt x="743572" y="393992"/>
                    <a:pt x="743572" y="300622"/>
                  </a:cubicBezTo>
                  <a:cubicBezTo>
                    <a:pt x="743572" y="204978"/>
                    <a:pt x="683222" y="144628"/>
                    <a:pt x="581876" y="144628"/>
                  </a:cubicBezTo>
                  <a:lnTo>
                    <a:pt x="143484" y="144628"/>
                  </a:lnTo>
                  <a:lnTo>
                    <a:pt x="143484" y="827837"/>
                  </a:lnTo>
                  <a:lnTo>
                    <a:pt x="0" y="827837"/>
                  </a:lnTo>
                  <a:lnTo>
                    <a:pt x="0" y="0"/>
                  </a:lnTo>
                  <a:close/>
                </a:path>
              </a:pathLst>
            </a:custGeom>
            <a:solidFill>
              <a:srgbClr val="004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33;p1">
              <a:extLst>
                <a:ext uri="{FF2B5EF4-FFF2-40B4-BE49-F238E27FC236}">
                  <a16:creationId xmlns:a16="http://schemas.microsoft.com/office/drawing/2014/main" id="{687E10CC-1786-318C-EC8E-AFC35BF002C1}"/>
                </a:ext>
              </a:extLst>
            </p:cNvPr>
            <p:cNvSpPr/>
            <p:nvPr/>
          </p:nvSpPr>
          <p:spPr>
            <a:xfrm>
              <a:off x="2285393" y="2699521"/>
              <a:ext cx="1093140" cy="839229"/>
            </a:xfrm>
            <a:custGeom>
              <a:avLst/>
              <a:gdLst/>
              <a:ahLst/>
              <a:cxnLst/>
              <a:rect l="l" t="t" r="r" b="b"/>
              <a:pathLst>
                <a:path w="1093140" h="839229" extrusionOk="0">
                  <a:moveTo>
                    <a:pt x="546570" y="0"/>
                  </a:moveTo>
                  <a:cubicBezTo>
                    <a:pt x="578447" y="0"/>
                    <a:pt x="598957" y="18224"/>
                    <a:pt x="616026" y="46698"/>
                  </a:cubicBezTo>
                  <a:lnTo>
                    <a:pt x="1093140" y="839229"/>
                  </a:lnTo>
                  <a:lnTo>
                    <a:pt x="918921" y="839229"/>
                  </a:lnTo>
                  <a:lnTo>
                    <a:pt x="794804" y="630847"/>
                  </a:lnTo>
                  <a:lnTo>
                    <a:pt x="403098" y="630847"/>
                  </a:lnTo>
                  <a:lnTo>
                    <a:pt x="471424" y="513562"/>
                  </a:lnTo>
                  <a:lnTo>
                    <a:pt x="725348" y="513562"/>
                  </a:lnTo>
                  <a:lnTo>
                    <a:pt x="540880" y="203835"/>
                  </a:lnTo>
                  <a:lnTo>
                    <a:pt x="165112" y="839229"/>
                  </a:lnTo>
                  <a:lnTo>
                    <a:pt x="0" y="839229"/>
                  </a:lnTo>
                  <a:lnTo>
                    <a:pt x="475971" y="46698"/>
                  </a:lnTo>
                  <a:cubicBezTo>
                    <a:pt x="493052" y="18224"/>
                    <a:pt x="514680" y="0"/>
                    <a:pt x="546570" y="0"/>
                  </a:cubicBezTo>
                  <a:close/>
                </a:path>
              </a:pathLst>
            </a:custGeom>
            <a:solidFill>
              <a:srgbClr val="004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134;p1">
              <a:extLst>
                <a:ext uri="{FF2B5EF4-FFF2-40B4-BE49-F238E27FC236}">
                  <a16:creationId xmlns:a16="http://schemas.microsoft.com/office/drawing/2014/main" id="{A36B884B-7E36-D3F8-8D12-7990C5353BE7}"/>
                </a:ext>
              </a:extLst>
            </p:cNvPr>
            <p:cNvSpPr/>
            <p:nvPr/>
          </p:nvSpPr>
          <p:spPr>
            <a:xfrm>
              <a:off x="3463959" y="2700666"/>
              <a:ext cx="857428" cy="848322"/>
            </a:xfrm>
            <a:custGeom>
              <a:avLst/>
              <a:gdLst/>
              <a:ahLst/>
              <a:cxnLst/>
              <a:rect l="l" t="t" r="r" b="b"/>
              <a:pathLst>
                <a:path w="857428" h="848322" extrusionOk="0">
                  <a:moveTo>
                    <a:pt x="74016" y="0"/>
                  </a:moveTo>
                  <a:cubicBezTo>
                    <a:pt x="95656" y="0"/>
                    <a:pt x="113868" y="7976"/>
                    <a:pt x="135509" y="29604"/>
                  </a:cubicBezTo>
                  <a:lnTo>
                    <a:pt x="719645" y="609206"/>
                  </a:lnTo>
                  <a:lnTo>
                    <a:pt x="719645" y="3416"/>
                  </a:lnTo>
                  <a:lnTo>
                    <a:pt x="857428" y="3416"/>
                  </a:lnTo>
                  <a:lnTo>
                    <a:pt x="857428" y="761797"/>
                  </a:lnTo>
                  <a:cubicBezTo>
                    <a:pt x="857428" y="816458"/>
                    <a:pt x="827824" y="848322"/>
                    <a:pt x="785698" y="848322"/>
                  </a:cubicBezTo>
                  <a:cubicBezTo>
                    <a:pt x="761784" y="848322"/>
                    <a:pt x="740143" y="838086"/>
                    <a:pt x="719645" y="817576"/>
                  </a:cubicBezTo>
                  <a:lnTo>
                    <a:pt x="137782" y="232296"/>
                  </a:lnTo>
                  <a:lnTo>
                    <a:pt x="137782" y="838086"/>
                  </a:lnTo>
                  <a:lnTo>
                    <a:pt x="0" y="838086"/>
                  </a:lnTo>
                  <a:lnTo>
                    <a:pt x="0" y="86538"/>
                  </a:lnTo>
                  <a:cubicBezTo>
                    <a:pt x="0" y="33033"/>
                    <a:pt x="28473" y="0"/>
                    <a:pt x="74016" y="0"/>
                  </a:cubicBezTo>
                  <a:close/>
                </a:path>
              </a:pathLst>
            </a:custGeom>
            <a:solidFill>
              <a:srgbClr val="004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35;p1">
              <a:extLst>
                <a:ext uri="{FF2B5EF4-FFF2-40B4-BE49-F238E27FC236}">
                  <a16:creationId xmlns:a16="http://schemas.microsoft.com/office/drawing/2014/main" id="{548B6B63-70F1-CF12-BA0E-C391998E518B}"/>
                </a:ext>
              </a:extLst>
            </p:cNvPr>
            <p:cNvSpPr/>
            <p:nvPr/>
          </p:nvSpPr>
          <p:spPr>
            <a:xfrm>
              <a:off x="4461460" y="2710915"/>
              <a:ext cx="440684" cy="827837"/>
            </a:xfrm>
            <a:custGeom>
              <a:avLst/>
              <a:gdLst/>
              <a:ahLst/>
              <a:cxnLst/>
              <a:rect l="l" t="t" r="r" b="b"/>
              <a:pathLst>
                <a:path w="440684" h="827837" extrusionOk="0">
                  <a:moveTo>
                    <a:pt x="0" y="0"/>
                  </a:moveTo>
                  <a:lnTo>
                    <a:pt x="440684" y="0"/>
                  </a:lnTo>
                  <a:lnTo>
                    <a:pt x="440684" y="144615"/>
                  </a:lnTo>
                  <a:lnTo>
                    <a:pt x="143485" y="144615"/>
                  </a:lnTo>
                  <a:lnTo>
                    <a:pt x="143485" y="683222"/>
                  </a:lnTo>
                  <a:lnTo>
                    <a:pt x="440684" y="683222"/>
                  </a:lnTo>
                  <a:lnTo>
                    <a:pt x="440684" y="827837"/>
                  </a:lnTo>
                  <a:lnTo>
                    <a:pt x="0" y="827837"/>
                  </a:lnTo>
                  <a:lnTo>
                    <a:pt x="0" y="0"/>
                  </a:lnTo>
                  <a:close/>
                </a:path>
              </a:pathLst>
            </a:custGeom>
            <a:solidFill>
              <a:srgbClr val="004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36;p1">
              <a:extLst>
                <a:ext uri="{FF2B5EF4-FFF2-40B4-BE49-F238E27FC236}">
                  <a16:creationId xmlns:a16="http://schemas.microsoft.com/office/drawing/2014/main" id="{EC6B4357-31B2-F458-4016-593194E91FAE}"/>
                </a:ext>
              </a:extLst>
            </p:cNvPr>
            <p:cNvSpPr/>
            <p:nvPr/>
          </p:nvSpPr>
          <p:spPr>
            <a:xfrm>
              <a:off x="4902144" y="2710915"/>
              <a:ext cx="441801" cy="827837"/>
            </a:xfrm>
            <a:custGeom>
              <a:avLst/>
              <a:gdLst/>
              <a:ahLst/>
              <a:cxnLst/>
              <a:rect l="l" t="t" r="r" b="b"/>
              <a:pathLst>
                <a:path w="441801" h="827837" extrusionOk="0">
                  <a:moveTo>
                    <a:pt x="0" y="0"/>
                  </a:moveTo>
                  <a:lnTo>
                    <a:pt x="38703" y="0"/>
                  </a:lnTo>
                  <a:cubicBezTo>
                    <a:pt x="272142" y="0"/>
                    <a:pt x="441801" y="165112"/>
                    <a:pt x="441801" y="405384"/>
                  </a:cubicBezTo>
                  <a:cubicBezTo>
                    <a:pt x="441801" y="645643"/>
                    <a:pt x="272142" y="827837"/>
                    <a:pt x="38703" y="827837"/>
                  </a:cubicBezTo>
                  <a:lnTo>
                    <a:pt x="0" y="827837"/>
                  </a:lnTo>
                  <a:lnTo>
                    <a:pt x="0" y="683222"/>
                  </a:lnTo>
                  <a:lnTo>
                    <a:pt x="38703" y="683222"/>
                  </a:lnTo>
                  <a:cubicBezTo>
                    <a:pt x="187877" y="683222"/>
                    <a:pt x="297199" y="568211"/>
                    <a:pt x="297199" y="412204"/>
                  </a:cubicBezTo>
                  <a:cubicBezTo>
                    <a:pt x="297199" y="256197"/>
                    <a:pt x="187877" y="144615"/>
                    <a:pt x="38703" y="144615"/>
                  </a:cubicBezTo>
                  <a:lnTo>
                    <a:pt x="0" y="144615"/>
                  </a:lnTo>
                  <a:lnTo>
                    <a:pt x="0" y="0"/>
                  </a:lnTo>
                  <a:close/>
                </a:path>
              </a:pathLst>
            </a:custGeom>
            <a:solidFill>
              <a:srgbClr val="004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37;p1">
              <a:extLst>
                <a:ext uri="{FF2B5EF4-FFF2-40B4-BE49-F238E27FC236}">
                  <a16:creationId xmlns:a16="http://schemas.microsoft.com/office/drawing/2014/main" id="{B2CA949C-0C2D-043D-F5C7-1F69DE7B3E3B}"/>
                </a:ext>
              </a:extLst>
            </p:cNvPr>
            <p:cNvSpPr/>
            <p:nvPr/>
          </p:nvSpPr>
          <p:spPr>
            <a:xfrm>
              <a:off x="5470368" y="2710917"/>
              <a:ext cx="144615" cy="827837"/>
            </a:xfrm>
            <a:custGeom>
              <a:avLst/>
              <a:gdLst/>
              <a:ahLst/>
              <a:cxnLst/>
              <a:rect l="l" t="t" r="r" b="b"/>
              <a:pathLst>
                <a:path w="144615" h="827837" extrusionOk="0">
                  <a:moveTo>
                    <a:pt x="0" y="0"/>
                  </a:moveTo>
                  <a:lnTo>
                    <a:pt x="144615" y="0"/>
                  </a:lnTo>
                  <a:lnTo>
                    <a:pt x="144615" y="827837"/>
                  </a:lnTo>
                  <a:lnTo>
                    <a:pt x="0" y="827837"/>
                  </a:lnTo>
                  <a:lnTo>
                    <a:pt x="0" y="0"/>
                  </a:lnTo>
                </a:path>
              </a:pathLst>
            </a:custGeom>
            <a:solidFill>
              <a:srgbClr val="004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8;p1">
              <a:extLst>
                <a:ext uri="{FF2B5EF4-FFF2-40B4-BE49-F238E27FC236}">
                  <a16:creationId xmlns:a16="http://schemas.microsoft.com/office/drawing/2014/main" id="{770CDB96-F2DB-D1BD-4F76-C3ABE4453D78}"/>
                </a:ext>
              </a:extLst>
            </p:cNvPr>
            <p:cNvSpPr/>
            <p:nvPr/>
          </p:nvSpPr>
          <p:spPr>
            <a:xfrm>
              <a:off x="5717460" y="2710913"/>
              <a:ext cx="773175" cy="827837"/>
            </a:xfrm>
            <a:custGeom>
              <a:avLst/>
              <a:gdLst/>
              <a:ahLst/>
              <a:cxnLst/>
              <a:rect l="l" t="t" r="r" b="b"/>
              <a:pathLst>
                <a:path w="773175" h="827837" extrusionOk="0">
                  <a:moveTo>
                    <a:pt x="0" y="0"/>
                  </a:moveTo>
                  <a:lnTo>
                    <a:pt x="773175" y="0"/>
                  </a:lnTo>
                  <a:lnTo>
                    <a:pt x="773175" y="144628"/>
                  </a:lnTo>
                  <a:lnTo>
                    <a:pt x="458901" y="144628"/>
                  </a:lnTo>
                  <a:lnTo>
                    <a:pt x="458901" y="827837"/>
                  </a:lnTo>
                  <a:lnTo>
                    <a:pt x="314274" y="827837"/>
                  </a:lnTo>
                  <a:lnTo>
                    <a:pt x="314274" y="144628"/>
                  </a:lnTo>
                  <a:lnTo>
                    <a:pt x="0" y="144628"/>
                  </a:lnTo>
                  <a:lnTo>
                    <a:pt x="0" y="0"/>
                  </a:lnTo>
                  <a:close/>
                </a:path>
              </a:pathLst>
            </a:custGeom>
            <a:solidFill>
              <a:srgbClr val="004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39;p1">
              <a:extLst>
                <a:ext uri="{FF2B5EF4-FFF2-40B4-BE49-F238E27FC236}">
                  <a16:creationId xmlns:a16="http://schemas.microsoft.com/office/drawing/2014/main" id="{6B940706-4200-4F18-21DD-C09C4FAFC79E}"/>
                </a:ext>
              </a:extLst>
            </p:cNvPr>
            <p:cNvSpPr/>
            <p:nvPr/>
          </p:nvSpPr>
          <p:spPr>
            <a:xfrm>
              <a:off x="6573769" y="2710913"/>
              <a:ext cx="890461" cy="827837"/>
            </a:xfrm>
            <a:custGeom>
              <a:avLst/>
              <a:gdLst/>
              <a:ahLst/>
              <a:cxnLst/>
              <a:rect l="l" t="t" r="r" b="b"/>
              <a:pathLst>
                <a:path w="890461" h="827837" extrusionOk="0">
                  <a:moveTo>
                    <a:pt x="255067" y="0"/>
                  </a:moveTo>
                  <a:lnTo>
                    <a:pt x="849453" y="0"/>
                  </a:lnTo>
                  <a:lnTo>
                    <a:pt x="849453" y="144628"/>
                  </a:lnTo>
                  <a:lnTo>
                    <a:pt x="255067" y="144628"/>
                  </a:lnTo>
                  <a:cubicBezTo>
                    <a:pt x="189014" y="144628"/>
                    <a:pt x="150317" y="183324"/>
                    <a:pt x="150317" y="245961"/>
                  </a:cubicBezTo>
                  <a:cubicBezTo>
                    <a:pt x="150317" y="308585"/>
                    <a:pt x="190157" y="346164"/>
                    <a:pt x="253924" y="346164"/>
                  </a:cubicBezTo>
                  <a:lnTo>
                    <a:pt x="633108" y="346164"/>
                  </a:lnTo>
                  <a:cubicBezTo>
                    <a:pt x="800494" y="346164"/>
                    <a:pt x="890461" y="424726"/>
                    <a:pt x="890461" y="585292"/>
                  </a:cubicBezTo>
                  <a:cubicBezTo>
                    <a:pt x="890461" y="724217"/>
                    <a:pt x="806197" y="827837"/>
                    <a:pt x="633108" y="827837"/>
                  </a:cubicBezTo>
                  <a:lnTo>
                    <a:pt x="12522" y="827837"/>
                  </a:lnTo>
                  <a:lnTo>
                    <a:pt x="12522" y="683222"/>
                  </a:lnTo>
                  <a:lnTo>
                    <a:pt x="633108" y="683222"/>
                  </a:lnTo>
                  <a:cubicBezTo>
                    <a:pt x="710540" y="683222"/>
                    <a:pt x="753809" y="639953"/>
                    <a:pt x="753809" y="575056"/>
                  </a:cubicBezTo>
                  <a:cubicBezTo>
                    <a:pt x="753809" y="504444"/>
                    <a:pt x="710540" y="468007"/>
                    <a:pt x="633108" y="468007"/>
                  </a:cubicBezTo>
                  <a:lnTo>
                    <a:pt x="252794" y="468007"/>
                  </a:lnTo>
                  <a:cubicBezTo>
                    <a:pt x="96787" y="468007"/>
                    <a:pt x="0" y="368948"/>
                    <a:pt x="0" y="232296"/>
                  </a:cubicBezTo>
                  <a:cubicBezTo>
                    <a:pt x="0" y="99073"/>
                    <a:pt x="89954" y="0"/>
                    <a:pt x="255067" y="0"/>
                  </a:cubicBezTo>
                  <a:close/>
                </a:path>
              </a:pathLst>
            </a:custGeom>
            <a:solidFill>
              <a:srgbClr val="004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40;p1">
              <a:extLst>
                <a:ext uri="{FF2B5EF4-FFF2-40B4-BE49-F238E27FC236}">
                  <a16:creationId xmlns:a16="http://schemas.microsoft.com/office/drawing/2014/main" id="{96226F95-CC93-0524-0288-D60D885FB012}"/>
                </a:ext>
              </a:extLst>
            </p:cNvPr>
            <p:cNvSpPr/>
            <p:nvPr/>
          </p:nvSpPr>
          <p:spPr>
            <a:xfrm>
              <a:off x="0" y="3751344"/>
              <a:ext cx="248818" cy="266421"/>
            </a:xfrm>
            <a:custGeom>
              <a:avLst/>
              <a:gdLst/>
              <a:ahLst/>
              <a:cxnLst/>
              <a:rect l="l" t="t" r="r" b="b"/>
              <a:pathLst>
                <a:path w="248818" h="266421" extrusionOk="0">
                  <a:moveTo>
                    <a:pt x="0" y="0"/>
                  </a:moveTo>
                  <a:lnTo>
                    <a:pt x="248818" y="0"/>
                  </a:lnTo>
                  <a:lnTo>
                    <a:pt x="248818" y="46558"/>
                  </a:lnTo>
                  <a:lnTo>
                    <a:pt x="147688" y="46558"/>
                  </a:lnTo>
                  <a:lnTo>
                    <a:pt x="147688" y="266421"/>
                  </a:lnTo>
                  <a:lnTo>
                    <a:pt x="101143" y="266421"/>
                  </a:lnTo>
                  <a:lnTo>
                    <a:pt x="101143" y="46558"/>
                  </a:lnTo>
                  <a:lnTo>
                    <a:pt x="0" y="46558"/>
                  </a:lnTo>
                  <a:lnTo>
                    <a:pt x="0" y="0"/>
                  </a:lnTo>
                  <a:close/>
                </a:path>
              </a:pathLst>
            </a:custGeom>
            <a:solidFill>
              <a:srgbClr val="E27B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41;p1">
              <a:extLst>
                <a:ext uri="{FF2B5EF4-FFF2-40B4-BE49-F238E27FC236}">
                  <a16:creationId xmlns:a16="http://schemas.microsoft.com/office/drawing/2014/main" id="{E7376587-C4A8-F12A-9D16-37F0612EF580}"/>
                </a:ext>
              </a:extLst>
            </p:cNvPr>
            <p:cNvSpPr/>
            <p:nvPr/>
          </p:nvSpPr>
          <p:spPr>
            <a:xfrm>
              <a:off x="279191" y="3751356"/>
              <a:ext cx="162338" cy="266408"/>
            </a:xfrm>
            <a:custGeom>
              <a:avLst/>
              <a:gdLst/>
              <a:ahLst/>
              <a:cxnLst/>
              <a:rect l="l" t="t" r="r" b="b"/>
              <a:pathLst>
                <a:path w="162338" h="266408" extrusionOk="0">
                  <a:moveTo>
                    <a:pt x="129362" y="0"/>
                  </a:moveTo>
                  <a:lnTo>
                    <a:pt x="162338" y="0"/>
                  </a:lnTo>
                  <a:lnTo>
                    <a:pt x="162338" y="46545"/>
                  </a:lnTo>
                  <a:lnTo>
                    <a:pt x="129362" y="46545"/>
                  </a:lnTo>
                  <a:cubicBezTo>
                    <a:pt x="81724" y="46545"/>
                    <a:pt x="46546" y="82080"/>
                    <a:pt x="46546" y="132652"/>
                  </a:cubicBezTo>
                  <a:cubicBezTo>
                    <a:pt x="46546" y="182855"/>
                    <a:pt x="81356" y="219875"/>
                    <a:pt x="129362" y="219875"/>
                  </a:cubicBezTo>
                  <a:lnTo>
                    <a:pt x="162338" y="219875"/>
                  </a:lnTo>
                  <a:lnTo>
                    <a:pt x="162338" y="266408"/>
                  </a:lnTo>
                  <a:lnTo>
                    <a:pt x="129362" y="266408"/>
                  </a:lnTo>
                  <a:cubicBezTo>
                    <a:pt x="54966" y="266408"/>
                    <a:pt x="0" y="207772"/>
                    <a:pt x="0" y="130454"/>
                  </a:cubicBezTo>
                  <a:cubicBezTo>
                    <a:pt x="0" y="52032"/>
                    <a:pt x="54966" y="0"/>
                    <a:pt x="129362" y="0"/>
                  </a:cubicBezTo>
                  <a:close/>
                </a:path>
              </a:pathLst>
            </a:custGeom>
            <a:solidFill>
              <a:srgbClr val="E27B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42;p1">
              <a:extLst>
                <a:ext uri="{FF2B5EF4-FFF2-40B4-BE49-F238E27FC236}">
                  <a16:creationId xmlns:a16="http://schemas.microsoft.com/office/drawing/2014/main" id="{89937A3A-F61C-F653-7439-CE3512616E23}"/>
                </a:ext>
              </a:extLst>
            </p:cNvPr>
            <p:cNvSpPr/>
            <p:nvPr/>
          </p:nvSpPr>
          <p:spPr>
            <a:xfrm>
              <a:off x="441528" y="3751356"/>
              <a:ext cx="162338" cy="266408"/>
            </a:xfrm>
            <a:custGeom>
              <a:avLst/>
              <a:gdLst/>
              <a:ahLst/>
              <a:cxnLst/>
              <a:rect l="l" t="t" r="r" b="b"/>
              <a:pathLst>
                <a:path w="162338" h="266408" extrusionOk="0">
                  <a:moveTo>
                    <a:pt x="0" y="0"/>
                  </a:moveTo>
                  <a:lnTo>
                    <a:pt x="31883" y="0"/>
                  </a:lnTo>
                  <a:cubicBezTo>
                    <a:pt x="108833" y="0"/>
                    <a:pt x="162338" y="53136"/>
                    <a:pt x="162338" y="130454"/>
                  </a:cubicBezTo>
                  <a:cubicBezTo>
                    <a:pt x="162338" y="207772"/>
                    <a:pt x="107740" y="266408"/>
                    <a:pt x="31883" y="266408"/>
                  </a:cubicBezTo>
                  <a:lnTo>
                    <a:pt x="0" y="266408"/>
                  </a:lnTo>
                  <a:lnTo>
                    <a:pt x="0" y="219875"/>
                  </a:lnTo>
                  <a:lnTo>
                    <a:pt x="31883" y="219875"/>
                  </a:lnTo>
                  <a:cubicBezTo>
                    <a:pt x="80981" y="219875"/>
                    <a:pt x="115792" y="182855"/>
                    <a:pt x="115792" y="132652"/>
                  </a:cubicBezTo>
                  <a:cubicBezTo>
                    <a:pt x="115792" y="82448"/>
                    <a:pt x="80981" y="46545"/>
                    <a:pt x="31883" y="46545"/>
                  </a:cubicBezTo>
                  <a:lnTo>
                    <a:pt x="0" y="46545"/>
                  </a:lnTo>
                  <a:lnTo>
                    <a:pt x="0" y="0"/>
                  </a:lnTo>
                  <a:close/>
                </a:path>
              </a:pathLst>
            </a:custGeom>
            <a:solidFill>
              <a:srgbClr val="E27B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43;p1">
              <a:extLst>
                <a:ext uri="{FF2B5EF4-FFF2-40B4-BE49-F238E27FC236}">
                  <a16:creationId xmlns:a16="http://schemas.microsoft.com/office/drawing/2014/main" id="{946BACD7-2A0D-FBF9-F1A8-ADCD334C40BF}"/>
                </a:ext>
              </a:extLst>
            </p:cNvPr>
            <p:cNvSpPr/>
            <p:nvPr/>
          </p:nvSpPr>
          <p:spPr>
            <a:xfrm>
              <a:off x="633120" y="3751344"/>
              <a:ext cx="248818" cy="266421"/>
            </a:xfrm>
            <a:custGeom>
              <a:avLst/>
              <a:gdLst/>
              <a:ahLst/>
              <a:cxnLst/>
              <a:rect l="l" t="t" r="r" b="b"/>
              <a:pathLst>
                <a:path w="248818" h="266421" extrusionOk="0">
                  <a:moveTo>
                    <a:pt x="0" y="0"/>
                  </a:moveTo>
                  <a:lnTo>
                    <a:pt x="248818" y="0"/>
                  </a:lnTo>
                  <a:lnTo>
                    <a:pt x="248818" y="46558"/>
                  </a:lnTo>
                  <a:lnTo>
                    <a:pt x="147688" y="46558"/>
                  </a:lnTo>
                  <a:lnTo>
                    <a:pt x="147688" y="266421"/>
                  </a:lnTo>
                  <a:lnTo>
                    <a:pt x="101143" y="266421"/>
                  </a:lnTo>
                  <a:lnTo>
                    <a:pt x="101143" y="46558"/>
                  </a:lnTo>
                  <a:lnTo>
                    <a:pt x="0" y="46558"/>
                  </a:lnTo>
                  <a:lnTo>
                    <a:pt x="0" y="0"/>
                  </a:lnTo>
                  <a:close/>
                </a:path>
              </a:pathLst>
            </a:custGeom>
            <a:solidFill>
              <a:srgbClr val="E27B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44;p1">
              <a:extLst>
                <a:ext uri="{FF2B5EF4-FFF2-40B4-BE49-F238E27FC236}">
                  <a16:creationId xmlns:a16="http://schemas.microsoft.com/office/drawing/2014/main" id="{C48D39CF-EA09-3011-BD32-17A5B9C9DE81}"/>
                </a:ext>
              </a:extLst>
            </p:cNvPr>
            <p:cNvSpPr/>
            <p:nvPr/>
          </p:nvSpPr>
          <p:spPr>
            <a:xfrm>
              <a:off x="858084" y="3747687"/>
              <a:ext cx="351803" cy="270078"/>
            </a:xfrm>
            <a:custGeom>
              <a:avLst/>
              <a:gdLst/>
              <a:ahLst/>
              <a:cxnLst/>
              <a:rect l="l" t="t" r="r" b="b"/>
              <a:pathLst>
                <a:path w="351803" h="270078" extrusionOk="0">
                  <a:moveTo>
                    <a:pt x="175895" y="0"/>
                  </a:moveTo>
                  <a:cubicBezTo>
                    <a:pt x="186169" y="0"/>
                    <a:pt x="192761" y="5867"/>
                    <a:pt x="198260" y="15024"/>
                  </a:cubicBezTo>
                  <a:lnTo>
                    <a:pt x="351803" y="270078"/>
                  </a:lnTo>
                  <a:lnTo>
                    <a:pt x="295732" y="270078"/>
                  </a:lnTo>
                  <a:lnTo>
                    <a:pt x="255791" y="203022"/>
                  </a:lnTo>
                  <a:lnTo>
                    <a:pt x="129730" y="203022"/>
                  </a:lnTo>
                  <a:lnTo>
                    <a:pt x="151714" y="165278"/>
                  </a:lnTo>
                  <a:lnTo>
                    <a:pt x="233439" y="165278"/>
                  </a:lnTo>
                  <a:lnTo>
                    <a:pt x="174067" y="65595"/>
                  </a:lnTo>
                  <a:lnTo>
                    <a:pt x="53137" y="270078"/>
                  </a:lnTo>
                  <a:lnTo>
                    <a:pt x="0" y="270078"/>
                  </a:lnTo>
                  <a:lnTo>
                    <a:pt x="153188" y="15024"/>
                  </a:lnTo>
                  <a:cubicBezTo>
                    <a:pt x="158674" y="5867"/>
                    <a:pt x="165646" y="0"/>
                    <a:pt x="175895" y="0"/>
                  </a:cubicBezTo>
                  <a:close/>
                </a:path>
              </a:pathLst>
            </a:custGeom>
            <a:solidFill>
              <a:srgbClr val="E27B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145;p1">
              <a:extLst>
                <a:ext uri="{FF2B5EF4-FFF2-40B4-BE49-F238E27FC236}">
                  <a16:creationId xmlns:a16="http://schemas.microsoft.com/office/drawing/2014/main" id="{D286030B-D7F6-86B6-261F-F801150B8AC7}"/>
                </a:ext>
              </a:extLst>
            </p:cNvPr>
            <p:cNvSpPr/>
            <p:nvPr/>
          </p:nvSpPr>
          <p:spPr>
            <a:xfrm>
              <a:off x="1251968" y="3751344"/>
              <a:ext cx="225730" cy="266421"/>
            </a:xfrm>
            <a:custGeom>
              <a:avLst/>
              <a:gdLst/>
              <a:ahLst/>
              <a:cxnLst/>
              <a:rect l="l" t="t" r="r" b="b"/>
              <a:pathLst>
                <a:path w="225730" h="266421" extrusionOk="0">
                  <a:moveTo>
                    <a:pt x="0" y="0"/>
                  </a:moveTo>
                  <a:lnTo>
                    <a:pt x="46546" y="0"/>
                  </a:lnTo>
                  <a:lnTo>
                    <a:pt x="46546" y="219888"/>
                  </a:lnTo>
                  <a:lnTo>
                    <a:pt x="225730" y="219888"/>
                  </a:lnTo>
                  <a:lnTo>
                    <a:pt x="225730" y="266421"/>
                  </a:lnTo>
                  <a:lnTo>
                    <a:pt x="0" y="266421"/>
                  </a:lnTo>
                  <a:lnTo>
                    <a:pt x="0" y="0"/>
                  </a:lnTo>
                  <a:close/>
                </a:path>
              </a:pathLst>
            </a:custGeom>
            <a:solidFill>
              <a:srgbClr val="E27B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146;p1">
              <a:extLst>
                <a:ext uri="{FF2B5EF4-FFF2-40B4-BE49-F238E27FC236}">
                  <a16:creationId xmlns:a16="http://schemas.microsoft.com/office/drawing/2014/main" id="{CF1FD21C-0F1B-4AAA-A5C4-6BAC1AA97A9D}"/>
                </a:ext>
              </a:extLst>
            </p:cNvPr>
            <p:cNvSpPr/>
            <p:nvPr/>
          </p:nvSpPr>
          <p:spPr>
            <a:xfrm>
              <a:off x="1648404" y="3751352"/>
              <a:ext cx="46533" cy="266421"/>
            </a:xfrm>
            <a:custGeom>
              <a:avLst/>
              <a:gdLst/>
              <a:ahLst/>
              <a:cxnLst/>
              <a:rect l="l" t="t" r="r" b="b"/>
              <a:pathLst>
                <a:path w="46533" h="266421" extrusionOk="0">
                  <a:moveTo>
                    <a:pt x="0" y="0"/>
                  </a:moveTo>
                  <a:lnTo>
                    <a:pt x="46533" y="0"/>
                  </a:lnTo>
                  <a:lnTo>
                    <a:pt x="46533" y="266421"/>
                  </a:lnTo>
                  <a:lnTo>
                    <a:pt x="0" y="266421"/>
                  </a:lnTo>
                  <a:lnTo>
                    <a:pt x="0" y="0"/>
                  </a:lnTo>
                </a:path>
              </a:pathLst>
            </a:custGeom>
            <a:solidFill>
              <a:srgbClr val="E27B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147;p1">
              <a:extLst>
                <a:ext uri="{FF2B5EF4-FFF2-40B4-BE49-F238E27FC236}">
                  <a16:creationId xmlns:a16="http://schemas.microsoft.com/office/drawing/2014/main" id="{93D93100-BFB1-AE21-79FA-A41366ECB6C6}"/>
                </a:ext>
              </a:extLst>
            </p:cNvPr>
            <p:cNvSpPr/>
            <p:nvPr/>
          </p:nvSpPr>
          <p:spPr>
            <a:xfrm>
              <a:off x="1741456" y="3751344"/>
              <a:ext cx="248818" cy="266421"/>
            </a:xfrm>
            <a:custGeom>
              <a:avLst/>
              <a:gdLst/>
              <a:ahLst/>
              <a:cxnLst/>
              <a:rect l="l" t="t" r="r" b="b"/>
              <a:pathLst>
                <a:path w="248818" h="266421" extrusionOk="0">
                  <a:moveTo>
                    <a:pt x="0" y="0"/>
                  </a:moveTo>
                  <a:lnTo>
                    <a:pt x="248818" y="0"/>
                  </a:lnTo>
                  <a:lnTo>
                    <a:pt x="248818" y="46558"/>
                  </a:lnTo>
                  <a:lnTo>
                    <a:pt x="147688" y="46558"/>
                  </a:lnTo>
                  <a:lnTo>
                    <a:pt x="147688" y="266421"/>
                  </a:lnTo>
                  <a:lnTo>
                    <a:pt x="101143" y="266421"/>
                  </a:lnTo>
                  <a:lnTo>
                    <a:pt x="101143" y="46558"/>
                  </a:lnTo>
                  <a:lnTo>
                    <a:pt x="0" y="46558"/>
                  </a:lnTo>
                  <a:lnTo>
                    <a:pt x="0" y="0"/>
                  </a:lnTo>
                  <a:close/>
                </a:path>
              </a:pathLst>
            </a:custGeom>
            <a:solidFill>
              <a:srgbClr val="E27B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148;p1">
              <a:extLst>
                <a:ext uri="{FF2B5EF4-FFF2-40B4-BE49-F238E27FC236}">
                  <a16:creationId xmlns:a16="http://schemas.microsoft.com/office/drawing/2014/main" id="{565B243F-FE25-39B8-5341-A7462309D337}"/>
                </a:ext>
              </a:extLst>
            </p:cNvPr>
            <p:cNvSpPr/>
            <p:nvPr/>
          </p:nvSpPr>
          <p:spPr>
            <a:xfrm>
              <a:off x="2151826" y="3751344"/>
              <a:ext cx="286563" cy="266421"/>
            </a:xfrm>
            <a:custGeom>
              <a:avLst/>
              <a:gdLst/>
              <a:ahLst/>
              <a:cxnLst/>
              <a:rect l="l" t="t" r="r" b="b"/>
              <a:pathLst>
                <a:path w="286563" h="266421" extrusionOk="0">
                  <a:moveTo>
                    <a:pt x="82080" y="0"/>
                  </a:moveTo>
                  <a:lnTo>
                    <a:pt x="273367" y="0"/>
                  </a:lnTo>
                  <a:lnTo>
                    <a:pt x="273367" y="46558"/>
                  </a:lnTo>
                  <a:lnTo>
                    <a:pt x="82080" y="46558"/>
                  </a:lnTo>
                  <a:cubicBezTo>
                    <a:pt x="60820" y="46558"/>
                    <a:pt x="48361" y="59004"/>
                    <a:pt x="48361" y="79172"/>
                  </a:cubicBezTo>
                  <a:cubicBezTo>
                    <a:pt x="48361" y="99327"/>
                    <a:pt x="61189" y="111417"/>
                    <a:pt x="81712" y="111417"/>
                  </a:cubicBezTo>
                  <a:lnTo>
                    <a:pt x="203746" y="111417"/>
                  </a:lnTo>
                  <a:cubicBezTo>
                    <a:pt x="257607" y="111417"/>
                    <a:pt x="286563" y="136690"/>
                    <a:pt x="286563" y="188367"/>
                  </a:cubicBezTo>
                  <a:cubicBezTo>
                    <a:pt x="286563" y="233071"/>
                    <a:pt x="259435" y="266421"/>
                    <a:pt x="203746" y="266421"/>
                  </a:cubicBezTo>
                  <a:lnTo>
                    <a:pt x="4026" y="266421"/>
                  </a:lnTo>
                  <a:lnTo>
                    <a:pt x="4026" y="219888"/>
                  </a:lnTo>
                  <a:lnTo>
                    <a:pt x="203746" y="219888"/>
                  </a:lnTo>
                  <a:cubicBezTo>
                    <a:pt x="228651" y="219888"/>
                    <a:pt x="242582" y="205956"/>
                    <a:pt x="242582" y="185077"/>
                  </a:cubicBezTo>
                  <a:cubicBezTo>
                    <a:pt x="242582" y="162358"/>
                    <a:pt x="228651" y="150623"/>
                    <a:pt x="203746" y="150623"/>
                  </a:cubicBezTo>
                  <a:lnTo>
                    <a:pt x="81343" y="150623"/>
                  </a:lnTo>
                  <a:cubicBezTo>
                    <a:pt x="31140" y="150623"/>
                    <a:pt x="0" y="118745"/>
                    <a:pt x="0" y="74765"/>
                  </a:cubicBezTo>
                  <a:cubicBezTo>
                    <a:pt x="0" y="31890"/>
                    <a:pt x="28943" y="0"/>
                    <a:pt x="82080" y="0"/>
                  </a:cubicBezTo>
                  <a:close/>
                </a:path>
              </a:pathLst>
            </a:custGeom>
            <a:solidFill>
              <a:srgbClr val="E27B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149;p1">
              <a:extLst>
                <a:ext uri="{FF2B5EF4-FFF2-40B4-BE49-F238E27FC236}">
                  <a16:creationId xmlns:a16="http://schemas.microsoft.com/office/drawing/2014/main" id="{DBD46C8E-3B6F-D718-31FC-55232388D857}"/>
                </a:ext>
              </a:extLst>
            </p:cNvPr>
            <p:cNvSpPr/>
            <p:nvPr/>
          </p:nvSpPr>
          <p:spPr>
            <a:xfrm>
              <a:off x="2484135" y="3751356"/>
              <a:ext cx="162338" cy="266408"/>
            </a:xfrm>
            <a:custGeom>
              <a:avLst/>
              <a:gdLst/>
              <a:ahLst/>
              <a:cxnLst/>
              <a:rect l="l" t="t" r="r" b="b"/>
              <a:pathLst>
                <a:path w="162338" h="266408" extrusionOk="0">
                  <a:moveTo>
                    <a:pt x="129362" y="0"/>
                  </a:moveTo>
                  <a:lnTo>
                    <a:pt x="162338" y="0"/>
                  </a:lnTo>
                  <a:lnTo>
                    <a:pt x="162338" y="46545"/>
                  </a:lnTo>
                  <a:lnTo>
                    <a:pt x="129362" y="46545"/>
                  </a:lnTo>
                  <a:cubicBezTo>
                    <a:pt x="81724" y="46545"/>
                    <a:pt x="46546" y="82080"/>
                    <a:pt x="46546" y="132652"/>
                  </a:cubicBezTo>
                  <a:cubicBezTo>
                    <a:pt x="46546" y="182855"/>
                    <a:pt x="81356" y="219875"/>
                    <a:pt x="129362" y="219875"/>
                  </a:cubicBezTo>
                  <a:lnTo>
                    <a:pt x="162338" y="219875"/>
                  </a:lnTo>
                  <a:lnTo>
                    <a:pt x="162338" y="266408"/>
                  </a:lnTo>
                  <a:lnTo>
                    <a:pt x="129362" y="266408"/>
                  </a:lnTo>
                  <a:cubicBezTo>
                    <a:pt x="54966" y="266408"/>
                    <a:pt x="0" y="207772"/>
                    <a:pt x="0" y="130454"/>
                  </a:cubicBezTo>
                  <a:cubicBezTo>
                    <a:pt x="0" y="52032"/>
                    <a:pt x="54966" y="0"/>
                    <a:pt x="129362" y="0"/>
                  </a:cubicBezTo>
                  <a:close/>
                </a:path>
              </a:pathLst>
            </a:custGeom>
            <a:solidFill>
              <a:srgbClr val="E27B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150;p1">
              <a:extLst>
                <a:ext uri="{FF2B5EF4-FFF2-40B4-BE49-F238E27FC236}">
                  <a16:creationId xmlns:a16="http://schemas.microsoft.com/office/drawing/2014/main" id="{8FA2BA72-4E05-2756-3686-AB8D8727CD9B}"/>
                </a:ext>
              </a:extLst>
            </p:cNvPr>
            <p:cNvSpPr/>
            <p:nvPr/>
          </p:nvSpPr>
          <p:spPr>
            <a:xfrm>
              <a:off x="2646473" y="3751356"/>
              <a:ext cx="162338" cy="266408"/>
            </a:xfrm>
            <a:custGeom>
              <a:avLst/>
              <a:gdLst/>
              <a:ahLst/>
              <a:cxnLst/>
              <a:rect l="l" t="t" r="r" b="b"/>
              <a:pathLst>
                <a:path w="162338" h="266408" extrusionOk="0">
                  <a:moveTo>
                    <a:pt x="0" y="0"/>
                  </a:moveTo>
                  <a:lnTo>
                    <a:pt x="31883" y="0"/>
                  </a:lnTo>
                  <a:cubicBezTo>
                    <a:pt x="108833" y="0"/>
                    <a:pt x="162338" y="53136"/>
                    <a:pt x="162338" y="130454"/>
                  </a:cubicBezTo>
                  <a:cubicBezTo>
                    <a:pt x="162338" y="207772"/>
                    <a:pt x="107740" y="266408"/>
                    <a:pt x="31883" y="266408"/>
                  </a:cubicBezTo>
                  <a:lnTo>
                    <a:pt x="0" y="266408"/>
                  </a:lnTo>
                  <a:lnTo>
                    <a:pt x="0" y="219875"/>
                  </a:lnTo>
                  <a:lnTo>
                    <a:pt x="31883" y="219875"/>
                  </a:lnTo>
                  <a:cubicBezTo>
                    <a:pt x="80981" y="219875"/>
                    <a:pt x="115792" y="182855"/>
                    <a:pt x="115792" y="132652"/>
                  </a:cubicBezTo>
                  <a:cubicBezTo>
                    <a:pt x="115792" y="82448"/>
                    <a:pt x="80981" y="46545"/>
                    <a:pt x="31883" y="46545"/>
                  </a:cubicBezTo>
                  <a:lnTo>
                    <a:pt x="0" y="46545"/>
                  </a:lnTo>
                  <a:lnTo>
                    <a:pt x="0" y="0"/>
                  </a:lnTo>
                  <a:close/>
                </a:path>
              </a:pathLst>
            </a:custGeom>
            <a:solidFill>
              <a:srgbClr val="E27B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151;p1">
              <a:extLst>
                <a:ext uri="{FF2B5EF4-FFF2-40B4-BE49-F238E27FC236}">
                  <a16:creationId xmlns:a16="http://schemas.microsoft.com/office/drawing/2014/main" id="{A9CF2248-78B8-51E4-19CB-3A15D967895A}"/>
                </a:ext>
              </a:extLst>
            </p:cNvPr>
            <p:cNvSpPr/>
            <p:nvPr/>
          </p:nvSpPr>
          <p:spPr>
            <a:xfrm>
              <a:off x="2860056" y="3751344"/>
              <a:ext cx="225730" cy="266421"/>
            </a:xfrm>
            <a:custGeom>
              <a:avLst/>
              <a:gdLst/>
              <a:ahLst/>
              <a:cxnLst/>
              <a:rect l="l" t="t" r="r" b="b"/>
              <a:pathLst>
                <a:path w="225730" h="266421" extrusionOk="0">
                  <a:moveTo>
                    <a:pt x="0" y="0"/>
                  </a:moveTo>
                  <a:lnTo>
                    <a:pt x="46546" y="0"/>
                  </a:lnTo>
                  <a:lnTo>
                    <a:pt x="46546" y="219888"/>
                  </a:lnTo>
                  <a:lnTo>
                    <a:pt x="225730" y="219888"/>
                  </a:lnTo>
                  <a:lnTo>
                    <a:pt x="225730" y="266421"/>
                  </a:lnTo>
                  <a:lnTo>
                    <a:pt x="0" y="266421"/>
                  </a:lnTo>
                  <a:lnTo>
                    <a:pt x="0" y="0"/>
                  </a:lnTo>
                  <a:close/>
                </a:path>
              </a:pathLst>
            </a:custGeom>
            <a:solidFill>
              <a:srgbClr val="E27B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152;p1">
              <a:extLst>
                <a:ext uri="{FF2B5EF4-FFF2-40B4-BE49-F238E27FC236}">
                  <a16:creationId xmlns:a16="http://schemas.microsoft.com/office/drawing/2014/main" id="{8853C7FE-E03A-19B3-874A-8BAD44DCBA96}"/>
                </a:ext>
              </a:extLst>
            </p:cNvPr>
            <p:cNvSpPr/>
            <p:nvPr/>
          </p:nvSpPr>
          <p:spPr>
            <a:xfrm>
              <a:off x="3128614" y="3751350"/>
              <a:ext cx="287668" cy="270078"/>
            </a:xfrm>
            <a:custGeom>
              <a:avLst/>
              <a:gdLst/>
              <a:ahLst/>
              <a:cxnLst/>
              <a:rect l="l" t="t" r="r" b="b"/>
              <a:pathLst>
                <a:path w="287668" h="270078" extrusionOk="0">
                  <a:moveTo>
                    <a:pt x="0" y="0"/>
                  </a:moveTo>
                  <a:lnTo>
                    <a:pt x="48006" y="0"/>
                  </a:lnTo>
                  <a:lnTo>
                    <a:pt x="48006" y="148781"/>
                  </a:lnTo>
                  <a:cubicBezTo>
                    <a:pt x="48006" y="202285"/>
                    <a:pt x="71831" y="224269"/>
                    <a:pt x="145123" y="224269"/>
                  </a:cubicBezTo>
                  <a:cubicBezTo>
                    <a:pt x="218415" y="224269"/>
                    <a:pt x="242227" y="202285"/>
                    <a:pt x="242227" y="148781"/>
                  </a:cubicBezTo>
                  <a:lnTo>
                    <a:pt x="242227" y="0"/>
                  </a:lnTo>
                  <a:lnTo>
                    <a:pt x="287668" y="0"/>
                  </a:lnTo>
                  <a:lnTo>
                    <a:pt x="287668" y="148781"/>
                  </a:lnTo>
                  <a:cubicBezTo>
                    <a:pt x="287668" y="231242"/>
                    <a:pt x="246990" y="270078"/>
                    <a:pt x="143650" y="270078"/>
                  </a:cubicBezTo>
                  <a:cubicBezTo>
                    <a:pt x="41046" y="270078"/>
                    <a:pt x="0" y="231242"/>
                    <a:pt x="0" y="148781"/>
                  </a:cubicBezTo>
                  <a:lnTo>
                    <a:pt x="0" y="0"/>
                  </a:lnTo>
                  <a:close/>
                </a:path>
              </a:pathLst>
            </a:custGeom>
            <a:solidFill>
              <a:srgbClr val="E27B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153;p1">
              <a:extLst>
                <a:ext uri="{FF2B5EF4-FFF2-40B4-BE49-F238E27FC236}">
                  <a16:creationId xmlns:a16="http://schemas.microsoft.com/office/drawing/2014/main" id="{664995DA-15D3-8E76-5DA2-DE5892A876E0}"/>
                </a:ext>
              </a:extLst>
            </p:cNvPr>
            <p:cNvSpPr/>
            <p:nvPr/>
          </p:nvSpPr>
          <p:spPr>
            <a:xfrm>
              <a:off x="3456167" y="3751344"/>
              <a:ext cx="248818" cy="266421"/>
            </a:xfrm>
            <a:custGeom>
              <a:avLst/>
              <a:gdLst/>
              <a:ahLst/>
              <a:cxnLst/>
              <a:rect l="l" t="t" r="r" b="b"/>
              <a:pathLst>
                <a:path w="248818" h="266421" extrusionOk="0">
                  <a:moveTo>
                    <a:pt x="0" y="0"/>
                  </a:moveTo>
                  <a:lnTo>
                    <a:pt x="248818" y="0"/>
                  </a:lnTo>
                  <a:lnTo>
                    <a:pt x="248818" y="46558"/>
                  </a:lnTo>
                  <a:lnTo>
                    <a:pt x="147688" y="46558"/>
                  </a:lnTo>
                  <a:lnTo>
                    <a:pt x="147688" y="266421"/>
                  </a:lnTo>
                  <a:lnTo>
                    <a:pt x="101143" y="266421"/>
                  </a:lnTo>
                  <a:lnTo>
                    <a:pt x="101143" y="46558"/>
                  </a:lnTo>
                  <a:lnTo>
                    <a:pt x="0" y="46558"/>
                  </a:lnTo>
                  <a:lnTo>
                    <a:pt x="0" y="0"/>
                  </a:lnTo>
                  <a:close/>
                </a:path>
              </a:pathLst>
            </a:custGeom>
            <a:solidFill>
              <a:srgbClr val="E27B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154;p1">
              <a:extLst>
                <a:ext uri="{FF2B5EF4-FFF2-40B4-BE49-F238E27FC236}">
                  <a16:creationId xmlns:a16="http://schemas.microsoft.com/office/drawing/2014/main" id="{6E452922-F664-B7F4-D977-3B77099025BC}"/>
                </a:ext>
              </a:extLst>
            </p:cNvPr>
            <p:cNvSpPr/>
            <p:nvPr/>
          </p:nvSpPr>
          <p:spPr>
            <a:xfrm>
              <a:off x="3751842" y="3751352"/>
              <a:ext cx="46533" cy="266421"/>
            </a:xfrm>
            <a:custGeom>
              <a:avLst/>
              <a:gdLst/>
              <a:ahLst/>
              <a:cxnLst/>
              <a:rect l="l" t="t" r="r" b="b"/>
              <a:pathLst>
                <a:path w="46533" h="266421" extrusionOk="0">
                  <a:moveTo>
                    <a:pt x="0" y="0"/>
                  </a:moveTo>
                  <a:lnTo>
                    <a:pt x="46533" y="0"/>
                  </a:lnTo>
                  <a:lnTo>
                    <a:pt x="46533" y="266421"/>
                  </a:lnTo>
                  <a:lnTo>
                    <a:pt x="0" y="266421"/>
                  </a:lnTo>
                  <a:lnTo>
                    <a:pt x="0" y="0"/>
                  </a:lnTo>
                </a:path>
              </a:pathLst>
            </a:custGeom>
            <a:solidFill>
              <a:srgbClr val="E27B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155;p1">
              <a:extLst>
                <a:ext uri="{FF2B5EF4-FFF2-40B4-BE49-F238E27FC236}">
                  <a16:creationId xmlns:a16="http://schemas.microsoft.com/office/drawing/2014/main" id="{82813BA4-9B51-F990-88F1-DED298329598}"/>
                </a:ext>
              </a:extLst>
            </p:cNvPr>
            <p:cNvSpPr/>
            <p:nvPr/>
          </p:nvSpPr>
          <p:spPr>
            <a:xfrm>
              <a:off x="3852963" y="3751356"/>
              <a:ext cx="162338" cy="266408"/>
            </a:xfrm>
            <a:custGeom>
              <a:avLst/>
              <a:gdLst/>
              <a:ahLst/>
              <a:cxnLst/>
              <a:rect l="l" t="t" r="r" b="b"/>
              <a:pathLst>
                <a:path w="162338" h="266408" extrusionOk="0">
                  <a:moveTo>
                    <a:pt x="129363" y="0"/>
                  </a:moveTo>
                  <a:lnTo>
                    <a:pt x="162338" y="0"/>
                  </a:lnTo>
                  <a:lnTo>
                    <a:pt x="162338" y="46545"/>
                  </a:lnTo>
                  <a:lnTo>
                    <a:pt x="129363" y="46545"/>
                  </a:lnTo>
                  <a:cubicBezTo>
                    <a:pt x="81725" y="46545"/>
                    <a:pt x="46546" y="82080"/>
                    <a:pt x="46546" y="132652"/>
                  </a:cubicBezTo>
                  <a:cubicBezTo>
                    <a:pt x="46546" y="182855"/>
                    <a:pt x="81356" y="219875"/>
                    <a:pt x="129363" y="219875"/>
                  </a:cubicBezTo>
                  <a:lnTo>
                    <a:pt x="162338" y="219875"/>
                  </a:lnTo>
                  <a:lnTo>
                    <a:pt x="162338" y="266408"/>
                  </a:lnTo>
                  <a:lnTo>
                    <a:pt x="129363" y="266408"/>
                  </a:lnTo>
                  <a:cubicBezTo>
                    <a:pt x="54966" y="266408"/>
                    <a:pt x="0" y="207772"/>
                    <a:pt x="0" y="130454"/>
                  </a:cubicBezTo>
                  <a:cubicBezTo>
                    <a:pt x="0" y="52032"/>
                    <a:pt x="54966" y="0"/>
                    <a:pt x="129363" y="0"/>
                  </a:cubicBezTo>
                  <a:close/>
                </a:path>
              </a:pathLst>
            </a:custGeom>
            <a:solidFill>
              <a:srgbClr val="E27B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156;p1">
              <a:extLst>
                <a:ext uri="{FF2B5EF4-FFF2-40B4-BE49-F238E27FC236}">
                  <a16:creationId xmlns:a16="http://schemas.microsoft.com/office/drawing/2014/main" id="{AFDDC36A-49F7-1310-67F9-C8B53E59A4BB}"/>
                </a:ext>
              </a:extLst>
            </p:cNvPr>
            <p:cNvSpPr/>
            <p:nvPr/>
          </p:nvSpPr>
          <p:spPr>
            <a:xfrm>
              <a:off x="4015301" y="3751356"/>
              <a:ext cx="162325" cy="266408"/>
            </a:xfrm>
            <a:custGeom>
              <a:avLst/>
              <a:gdLst/>
              <a:ahLst/>
              <a:cxnLst/>
              <a:rect l="l" t="t" r="r" b="b"/>
              <a:pathLst>
                <a:path w="162325" h="266408" extrusionOk="0">
                  <a:moveTo>
                    <a:pt x="0" y="0"/>
                  </a:moveTo>
                  <a:lnTo>
                    <a:pt x="31883" y="0"/>
                  </a:lnTo>
                  <a:cubicBezTo>
                    <a:pt x="108845" y="0"/>
                    <a:pt x="162325" y="53136"/>
                    <a:pt x="162325" y="130454"/>
                  </a:cubicBezTo>
                  <a:cubicBezTo>
                    <a:pt x="162325" y="207772"/>
                    <a:pt x="107741" y="266408"/>
                    <a:pt x="31883" y="266408"/>
                  </a:cubicBezTo>
                  <a:lnTo>
                    <a:pt x="0" y="266408"/>
                  </a:lnTo>
                  <a:lnTo>
                    <a:pt x="0" y="219875"/>
                  </a:lnTo>
                  <a:lnTo>
                    <a:pt x="31883" y="219875"/>
                  </a:lnTo>
                  <a:cubicBezTo>
                    <a:pt x="80982" y="219875"/>
                    <a:pt x="115792" y="182855"/>
                    <a:pt x="115792" y="132652"/>
                  </a:cubicBezTo>
                  <a:cubicBezTo>
                    <a:pt x="115792" y="82448"/>
                    <a:pt x="80982" y="46545"/>
                    <a:pt x="31883" y="46545"/>
                  </a:cubicBezTo>
                  <a:lnTo>
                    <a:pt x="0" y="46545"/>
                  </a:lnTo>
                  <a:lnTo>
                    <a:pt x="0" y="0"/>
                  </a:lnTo>
                  <a:close/>
                </a:path>
              </a:pathLst>
            </a:custGeom>
            <a:solidFill>
              <a:srgbClr val="E27B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157;p1">
              <a:extLst>
                <a:ext uri="{FF2B5EF4-FFF2-40B4-BE49-F238E27FC236}">
                  <a16:creationId xmlns:a16="http://schemas.microsoft.com/office/drawing/2014/main" id="{80996D68-DD06-0534-CE72-2AA7FB431212}"/>
                </a:ext>
              </a:extLst>
            </p:cNvPr>
            <p:cNvSpPr/>
            <p:nvPr/>
          </p:nvSpPr>
          <p:spPr>
            <a:xfrm>
              <a:off x="4227789" y="3748060"/>
              <a:ext cx="275934" cy="272999"/>
            </a:xfrm>
            <a:custGeom>
              <a:avLst/>
              <a:gdLst/>
              <a:ahLst/>
              <a:cxnLst/>
              <a:rect l="l" t="t" r="r" b="b"/>
              <a:pathLst>
                <a:path w="275934" h="272999" extrusionOk="0">
                  <a:moveTo>
                    <a:pt x="23813" y="0"/>
                  </a:moveTo>
                  <a:cubicBezTo>
                    <a:pt x="30785" y="0"/>
                    <a:pt x="36640" y="2553"/>
                    <a:pt x="43600" y="9525"/>
                  </a:cubicBezTo>
                  <a:lnTo>
                    <a:pt x="231585" y="196050"/>
                  </a:lnTo>
                  <a:lnTo>
                    <a:pt x="231585" y="1092"/>
                  </a:lnTo>
                  <a:lnTo>
                    <a:pt x="275934" y="1092"/>
                  </a:lnTo>
                  <a:lnTo>
                    <a:pt x="275934" y="245148"/>
                  </a:lnTo>
                  <a:cubicBezTo>
                    <a:pt x="275934" y="262750"/>
                    <a:pt x="266395" y="272999"/>
                    <a:pt x="252844" y="272999"/>
                  </a:cubicBezTo>
                  <a:cubicBezTo>
                    <a:pt x="245161" y="272999"/>
                    <a:pt x="238189" y="269710"/>
                    <a:pt x="231585" y="263106"/>
                  </a:cubicBezTo>
                  <a:lnTo>
                    <a:pt x="44336" y="74752"/>
                  </a:lnTo>
                  <a:lnTo>
                    <a:pt x="44336" y="269710"/>
                  </a:lnTo>
                  <a:lnTo>
                    <a:pt x="0" y="269710"/>
                  </a:lnTo>
                  <a:lnTo>
                    <a:pt x="0" y="27851"/>
                  </a:lnTo>
                  <a:cubicBezTo>
                    <a:pt x="0" y="10617"/>
                    <a:pt x="9144" y="0"/>
                    <a:pt x="23813" y="0"/>
                  </a:cubicBezTo>
                  <a:close/>
                </a:path>
              </a:pathLst>
            </a:custGeom>
            <a:solidFill>
              <a:srgbClr val="E27B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158;p1">
              <a:extLst>
                <a:ext uri="{FF2B5EF4-FFF2-40B4-BE49-F238E27FC236}">
                  <a16:creationId xmlns:a16="http://schemas.microsoft.com/office/drawing/2014/main" id="{E53E8E8C-3605-EA68-60B5-0CDF609381F1}"/>
                </a:ext>
              </a:extLst>
            </p:cNvPr>
            <p:cNvSpPr/>
            <p:nvPr/>
          </p:nvSpPr>
          <p:spPr>
            <a:xfrm>
              <a:off x="4558265" y="3751344"/>
              <a:ext cx="286563" cy="266421"/>
            </a:xfrm>
            <a:custGeom>
              <a:avLst/>
              <a:gdLst/>
              <a:ahLst/>
              <a:cxnLst/>
              <a:rect l="l" t="t" r="r" b="b"/>
              <a:pathLst>
                <a:path w="286563" h="266421" extrusionOk="0">
                  <a:moveTo>
                    <a:pt x="82080" y="0"/>
                  </a:moveTo>
                  <a:lnTo>
                    <a:pt x="273368" y="0"/>
                  </a:lnTo>
                  <a:lnTo>
                    <a:pt x="273368" y="46558"/>
                  </a:lnTo>
                  <a:lnTo>
                    <a:pt x="82080" y="46558"/>
                  </a:lnTo>
                  <a:cubicBezTo>
                    <a:pt x="60833" y="46558"/>
                    <a:pt x="48375" y="59004"/>
                    <a:pt x="48375" y="79172"/>
                  </a:cubicBezTo>
                  <a:cubicBezTo>
                    <a:pt x="48375" y="99327"/>
                    <a:pt x="61202" y="111417"/>
                    <a:pt x="81712" y="111417"/>
                  </a:cubicBezTo>
                  <a:lnTo>
                    <a:pt x="203746" y="111417"/>
                  </a:lnTo>
                  <a:cubicBezTo>
                    <a:pt x="257620" y="111417"/>
                    <a:pt x="286563" y="136690"/>
                    <a:pt x="286563" y="188367"/>
                  </a:cubicBezTo>
                  <a:cubicBezTo>
                    <a:pt x="286563" y="233071"/>
                    <a:pt x="259449" y="266421"/>
                    <a:pt x="203746" y="266421"/>
                  </a:cubicBezTo>
                  <a:lnTo>
                    <a:pt x="4026" y="266421"/>
                  </a:lnTo>
                  <a:lnTo>
                    <a:pt x="4026" y="219888"/>
                  </a:lnTo>
                  <a:lnTo>
                    <a:pt x="203746" y="219888"/>
                  </a:lnTo>
                  <a:cubicBezTo>
                    <a:pt x="228664" y="219888"/>
                    <a:pt x="242583" y="205956"/>
                    <a:pt x="242583" y="185077"/>
                  </a:cubicBezTo>
                  <a:cubicBezTo>
                    <a:pt x="242583" y="162358"/>
                    <a:pt x="228664" y="150623"/>
                    <a:pt x="203746" y="150623"/>
                  </a:cubicBezTo>
                  <a:lnTo>
                    <a:pt x="81356" y="150623"/>
                  </a:lnTo>
                  <a:cubicBezTo>
                    <a:pt x="31153" y="150623"/>
                    <a:pt x="0" y="118745"/>
                    <a:pt x="0" y="74765"/>
                  </a:cubicBezTo>
                  <a:cubicBezTo>
                    <a:pt x="0" y="31890"/>
                    <a:pt x="28956" y="0"/>
                    <a:pt x="82080" y="0"/>
                  </a:cubicBezTo>
                  <a:close/>
                </a:path>
              </a:pathLst>
            </a:custGeom>
            <a:solidFill>
              <a:srgbClr val="E27B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159;p1">
              <a:extLst>
                <a:ext uri="{FF2B5EF4-FFF2-40B4-BE49-F238E27FC236}">
                  <a16:creationId xmlns:a16="http://schemas.microsoft.com/office/drawing/2014/main" id="{E670BC63-DF96-3432-2D99-44545EC1327B}"/>
                </a:ext>
              </a:extLst>
            </p:cNvPr>
            <p:cNvSpPr/>
            <p:nvPr/>
          </p:nvSpPr>
          <p:spPr>
            <a:xfrm>
              <a:off x="5011858" y="3751344"/>
              <a:ext cx="273735" cy="266421"/>
            </a:xfrm>
            <a:custGeom>
              <a:avLst/>
              <a:gdLst/>
              <a:ahLst/>
              <a:cxnLst/>
              <a:rect l="l" t="t" r="r" b="b"/>
              <a:pathLst>
                <a:path w="273735" h="266421" extrusionOk="0">
                  <a:moveTo>
                    <a:pt x="129362" y="0"/>
                  </a:moveTo>
                  <a:lnTo>
                    <a:pt x="273735" y="0"/>
                  </a:lnTo>
                  <a:lnTo>
                    <a:pt x="273735" y="46558"/>
                  </a:lnTo>
                  <a:lnTo>
                    <a:pt x="129362" y="46558"/>
                  </a:lnTo>
                  <a:cubicBezTo>
                    <a:pt x="81724" y="46558"/>
                    <a:pt x="46545" y="82093"/>
                    <a:pt x="46545" y="132665"/>
                  </a:cubicBezTo>
                  <a:cubicBezTo>
                    <a:pt x="46545" y="182868"/>
                    <a:pt x="81356" y="219888"/>
                    <a:pt x="129362" y="219888"/>
                  </a:cubicBezTo>
                  <a:lnTo>
                    <a:pt x="273735" y="219888"/>
                  </a:lnTo>
                  <a:lnTo>
                    <a:pt x="273735" y="266421"/>
                  </a:lnTo>
                  <a:lnTo>
                    <a:pt x="129362" y="266421"/>
                  </a:lnTo>
                  <a:cubicBezTo>
                    <a:pt x="54978" y="266421"/>
                    <a:pt x="0" y="207785"/>
                    <a:pt x="0" y="130467"/>
                  </a:cubicBezTo>
                  <a:cubicBezTo>
                    <a:pt x="0" y="52045"/>
                    <a:pt x="54978" y="0"/>
                    <a:pt x="129362" y="0"/>
                  </a:cubicBezTo>
                  <a:close/>
                </a:path>
              </a:pathLst>
            </a:custGeom>
            <a:solidFill>
              <a:srgbClr val="E27B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160;p1">
              <a:extLst>
                <a:ext uri="{FF2B5EF4-FFF2-40B4-BE49-F238E27FC236}">
                  <a16:creationId xmlns:a16="http://schemas.microsoft.com/office/drawing/2014/main" id="{0ABFDFA5-2E8B-C096-7737-51B5D5271418}"/>
                </a:ext>
              </a:extLst>
            </p:cNvPr>
            <p:cNvSpPr/>
            <p:nvPr/>
          </p:nvSpPr>
          <p:spPr>
            <a:xfrm>
              <a:off x="5329151" y="3751356"/>
              <a:ext cx="162331" cy="266408"/>
            </a:xfrm>
            <a:custGeom>
              <a:avLst/>
              <a:gdLst/>
              <a:ahLst/>
              <a:cxnLst/>
              <a:rect l="l" t="t" r="r" b="b"/>
              <a:pathLst>
                <a:path w="162331" h="266408" extrusionOk="0">
                  <a:moveTo>
                    <a:pt x="129363" y="0"/>
                  </a:moveTo>
                  <a:lnTo>
                    <a:pt x="162331" y="0"/>
                  </a:lnTo>
                  <a:lnTo>
                    <a:pt x="162331" y="46545"/>
                  </a:lnTo>
                  <a:lnTo>
                    <a:pt x="129363" y="46545"/>
                  </a:lnTo>
                  <a:cubicBezTo>
                    <a:pt x="81725" y="46545"/>
                    <a:pt x="46533" y="82080"/>
                    <a:pt x="46533" y="132652"/>
                  </a:cubicBezTo>
                  <a:cubicBezTo>
                    <a:pt x="46533" y="182855"/>
                    <a:pt x="81344" y="219875"/>
                    <a:pt x="129363" y="219875"/>
                  </a:cubicBezTo>
                  <a:lnTo>
                    <a:pt x="162331" y="219875"/>
                  </a:lnTo>
                  <a:lnTo>
                    <a:pt x="162331" y="266408"/>
                  </a:lnTo>
                  <a:lnTo>
                    <a:pt x="129363" y="266408"/>
                  </a:lnTo>
                  <a:cubicBezTo>
                    <a:pt x="54966" y="266408"/>
                    <a:pt x="0" y="207772"/>
                    <a:pt x="0" y="130454"/>
                  </a:cubicBezTo>
                  <a:cubicBezTo>
                    <a:pt x="0" y="52032"/>
                    <a:pt x="54966" y="0"/>
                    <a:pt x="129363" y="0"/>
                  </a:cubicBezTo>
                  <a:close/>
                </a:path>
              </a:pathLst>
            </a:custGeom>
            <a:solidFill>
              <a:srgbClr val="E27B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 name="Google Shape;161;p1">
              <a:extLst>
                <a:ext uri="{FF2B5EF4-FFF2-40B4-BE49-F238E27FC236}">
                  <a16:creationId xmlns:a16="http://schemas.microsoft.com/office/drawing/2014/main" id="{2EA7BA71-A686-A8BB-5F81-CF421FF8C290}"/>
                </a:ext>
              </a:extLst>
            </p:cNvPr>
            <p:cNvSpPr/>
            <p:nvPr/>
          </p:nvSpPr>
          <p:spPr>
            <a:xfrm>
              <a:off x="5491482" y="3751356"/>
              <a:ext cx="162344" cy="266408"/>
            </a:xfrm>
            <a:custGeom>
              <a:avLst/>
              <a:gdLst/>
              <a:ahLst/>
              <a:cxnLst/>
              <a:rect l="l" t="t" r="r" b="b"/>
              <a:pathLst>
                <a:path w="162344" h="266408" extrusionOk="0">
                  <a:moveTo>
                    <a:pt x="0" y="0"/>
                  </a:moveTo>
                  <a:lnTo>
                    <a:pt x="31890" y="0"/>
                  </a:lnTo>
                  <a:cubicBezTo>
                    <a:pt x="108852" y="0"/>
                    <a:pt x="162344" y="53136"/>
                    <a:pt x="162344" y="130454"/>
                  </a:cubicBezTo>
                  <a:cubicBezTo>
                    <a:pt x="162344" y="207772"/>
                    <a:pt x="107748" y="266408"/>
                    <a:pt x="31890" y="266408"/>
                  </a:cubicBezTo>
                  <a:lnTo>
                    <a:pt x="0" y="266408"/>
                  </a:lnTo>
                  <a:lnTo>
                    <a:pt x="0" y="219875"/>
                  </a:lnTo>
                  <a:lnTo>
                    <a:pt x="31890" y="219875"/>
                  </a:lnTo>
                  <a:cubicBezTo>
                    <a:pt x="80989" y="219875"/>
                    <a:pt x="115799" y="182855"/>
                    <a:pt x="115799" y="132652"/>
                  </a:cubicBezTo>
                  <a:cubicBezTo>
                    <a:pt x="115799" y="82448"/>
                    <a:pt x="80989" y="46545"/>
                    <a:pt x="31890" y="46545"/>
                  </a:cubicBezTo>
                  <a:lnTo>
                    <a:pt x="0" y="46545"/>
                  </a:lnTo>
                  <a:lnTo>
                    <a:pt x="0" y="0"/>
                  </a:lnTo>
                  <a:close/>
                </a:path>
              </a:pathLst>
            </a:custGeom>
            <a:solidFill>
              <a:srgbClr val="E27B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 name="Google Shape;162;p1">
              <a:extLst>
                <a:ext uri="{FF2B5EF4-FFF2-40B4-BE49-F238E27FC236}">
                  <a16:creationId xmlns:a16="http://schemas.microsoft.com/office/drawing/2014/main" id="{3B4441D9-8071-1CBA-7DCC-F9285583ED8D}"/>
                </a:ext>
              </a:extLst>
            </p:cNvPr>
            <p:cNvSpPr/>
            <p:nvPr/>
          </p:nvSpPr>
          <p:spPr>
            <a:xfrm>
              <a:off x="5676136" y="3748067"/>
              <a:ext cx="392099" cy="273355"/>
            </a:xfrm>
            <a:custGeom>
              <a:avLst/>
              <a:gdLst/>
              <a:ahLst/>
              <a:cxnLst/>
              <a:rect l="l" t="t" r="r" b="b"/>
              <a:pathLst>
                <a:path w="392099" h="273355" extrusionOk="0">
                  <a:moveTo>
                    <a:pt x="91618" y="0"/>
                  </a:moveTo>
                  <a:cubicBezTo>
                    <a:pt x="101511" y="0"/>
                    <a:pt x="110668" y="5486"/>
                    <a:pt x="115062" y="15749"/>
                  </a:cubicBezTo>
                  <a:lnTo>
                    <a:pt x="197141" y="204102"/>
                  </a:lnTo>
                  <a:lnTo>
                    <a:pt x="279235" y="15749"/>
                  </a:lnTo>
                  <a:cubicBezTo>
                    <a:pt x="283628" y="5486"/>
                    <a:pt x="291681" y="0"/>
                    <a:pt x="301586" y="0"/>
                  </a:cubicBezTo>
                  <a:cubicBezTo>
                    <a:pt x="312941" y="0"/>
                    <a:pt x="320268" y="6224"/>
                    <a:pt x="323952" y="19050"/>
                  </a:cubicBezTo>
                  <a:lnTo>
                    <a:pt x="392099" y="269698"/>
                  </a:lnTo>
                  <a:lnTo>
                    <a:pt x="345922" y="269698"/>
                  </a:lnTo>
                  <a:lnTo>
                    <a:pt x="294983" y="82448"/>
                  </a:lnTo>
                  <a:lnTo>
                    <a:pt x="219507" y="255766"/>
                  </a:lnTo>
                  <a:cubicBezTo>
                    <a:pt x="214376" y="267132"/>
                    <a:pt x="207035" y="273355"/>
                    <a:pt x="195681" y="273355"/>
                  </a:cubicBezTo>
                  <a:cubicBezTo>
                    <a:pt x="184696" y="273355"/>
                    <a:pt x="176631" y="267132"/>
                    <a:pt x="171869" y="255766"/>
                  </a:cubicBezTo>
                  <a:lnTo>
                    <a:pt x="96736" y="82448"/>
                  </a:lnTo>
                  <a:lnTo>
                    <a:pt x="45796" y="269698"/>
                  </a:lnTo>
                  <a:lnTo>
                    <a:pt x="0" y="269698"/>
                  </a:lnTo>
                  <a:lnTo>
                    <a:pt x="68516" y="19050"/>
                  </a:lnTo>
                  <a:cubicBezTo>
                    <a:pt x="71818" y="6224"/>
                    <a:pt x="79146" y="0"/>
                    <a:pt x="91618" y="0"/>
                  </a:cubicBezTo>
                  <a:close/>
                </a:path>
              </a:pathLst>
            </a:custGeom>
            <a:solidFill>
              <a:srgbClr val="E27B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 name="Google Shape;163;p1">
              <a:extLst>
                <a:ext uri="{FF2B5EF4-FFF2-40B4-BE49-F238E27FC236}">
                  <a16:creationId xmlns:a16="http://schemas.microsoft.com/office/drawing/2014/main" id="{65E03124-C6E2-79C8-C901-F0C1C1343F44}"/>
                </a:ext>
              </a:extLst>
            </p:cNvPr>
            <p:cNvSpPr/>
            <p:nvPr/>
          </p:nvSpPr>
          <p:spPr>
            <a:xfrm>
              <a:off x="6112502" y="3751356"/>
              <a:ext cx="284734" cy="266408"/>
            </a:xfrm>
            <a:custGeom>
              <a:avLst/>
              <a:gdLst/>
              <a:ahLst/>
              <a:cxnLst/>
              <a:rect l="l" t="t" r="r" b="b"/>
              <a:pathLst>
                <a:path w="284734" h="266408" extrusionOk="0">
                  <a:moveTo>
                    <a:pt x="0" y="0"/>
                  </a:moveTo>
                  <a:lnTo>
                    <a:pt x="187261" y="0"/>
                  </a:lnTo>
                  <a:cubicBezTo>
                    <a:pt x="248818" y="0"/>
                    <a:pt x="284734" y="37020"/>
                    <a:pt x="284734" y="95288"/>
                  </a:cubicBezTo>
                  <a:cubicBezTo>
                    <a:pt x="284734" y="152806"/>
                    <a:pt x="248818" y="192392"/>
                    <a:pt x="187261" y="192392"/>
                  </a:cubicBezTo>
                  <a:lnTo>
                    <a:pt x="80251" y="192392"/>
                  </a:lnTo>
                  <a:lnTo>
                    <a:pt x="80251" y="147307"/>
                  </a:lnTo>
                  <a:lnTo>
                    <a:pt x="187261" y="147307"/>
                  </a:lnTo>
                  <a:cubicBezTo>
                    <a:pt x="219875" y="147307"/>
                    <a:pt x="239293" y="126797"/>
                    <a:pt x="239293" y="96748"/>
                  </a:cubicBezTo>
                  <a:cubicBezTo>
                    <a:pt x="239293" y="65963"/>
                    <a:pt x="219875" y="46545"/>
                    <a:pt x="187261" y="46545"/>
                  </a:cubicBezTo>
                  <a:lnTo>
                    <a:pt x="46164" y="46545"/>
                  </a:lnTo>
                  <a:lnTo>
                    <a:pt x="46164" y="266408"/>
                  </a:lnTo>
                  <a:lnTo>
                    <a:pt x="0" y="266408"/>
                  </a:lnTo>
                  <a:lnTo>
                    <a:pt x="0" y="0"/>
                  </a:lnTo>
                  <a:close/>
                </a:path>
              </a:pathLst>
            </a:custGeom>
            <a:solidFill>
              <a:srgbClr val="E27B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 name="Google Shape;164;p1">
              <a:extLst>
                <a:ext uri="{FF2B5EF4-FFF2-40B4-BE49-F238E27FC236}">
                  <a16:creationId xmlns:a16="http://schemas.microsoft.com/office/drawing/2014/main" id="{8890501C-FCD1-1C8A-76CC-38FB0A55C70D}"/>
                </a:ext>
              </a:extLst>
            </p:cNvPr>
            <p:cNvSpPr/>
            <p:nvPr/>
          </p:nvSpPr>
          <p:spPr>
            <a:xfrm>
              <a:off x="6387310" y="3747687"/>
              <a:ext cx="351789" cy="270078"/>
            </a:xfrm>
            <a:custGeom>
              <a:avLst/>
              <a:gdLst/>
              <a:ahLst/>
              <a:cxnLst/>
              <a:rect l="l" t="t" r="r" b="b"/>
              <a:pathLst>
                <a:path w="351789" h="270078" extrusionOk="0">
                  <a:moveTo>
                    <a:pt x="175882" y="0"/>
                  </a:moveTo>
                  <a:cubicBezTo>
                    <a:pt x="186144" y="0"/>
                    <a:pt x="192748" y="5867"/>
                    <a:pt x="198247" y="15024"/>
                  </a:cubicBezTo>
                  <a:lnTo>
                    <a:pt x="351789" y="270078"/>
                  </a:lnTo>
                  <a:lnTo>
                    <a:pt x="295719" y="270078"/>
                  </a:lnTo>
                  <a:lnTo>
                    <a:pt x="255765" y="203022"/>
                  </a:lnTo>
                  <a:lnTo>
                    <a:pt x="129718" y="203022"/>
                  </a:lnTo>
                  <a:lnTo>
                    <a:pt x="151701" y="165278"/>
                  </a:lnTo>
                  <a:lnTo>
                    <a:pt x="233425" y="165278"/>
                  </a:lnTo>
                  <a:lnTo>
                    <a:pt x="174053" y="65595"/>
                  </a:lnTo>
                  <a:lnTo>
                    <a:pt x="53124" y="270078"/>
                  </a:lnTo>
                  <a:lnTo>
                    <a:pt x="0" y="270078"/>
                  </a:lnTo>
                  <a:lnTo>
                    <a:pt x="153162" y="15024"/>
                  </a:lnTo>
                  <a:cubicBezTo>
                    <a:pt x="158661" y="5867"/>
                    <a:pt x="165633" y="0"/>
                    <a:pt x="175882" y="0"/>
                  </a:cubicBezTo>
                  <a:close/>
                </a:path>
              </a:pathLst>
            </a:custGeom>
            <a:solidFill>
              <a:srgbClr val="E27B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 name="Google Shape;165;p1">
              <a:extLst>
                <a:ext uri="{FF2B5EF4-FFF2-40B4-BE49-F238E27FC236}">
                  <a16:creationId xmlns:a16="http://schemas.microsoft.com/office/drawing/2014/main" id="{18D644CF-EE44-618A-70D1-6CBB3846585E}"/>
                </a:ext>
              </a:extLst>
            </p:cNvPr>
            <p:cNvSpPr/>
            <p:nvPr/>
          </p:nvSpPr>
          <p:spPr>
            <a:xfrm>
              <a:off x="6780080" y="3748060"/>
              <a:ext cx="275934" cy="272999"/>
            </a:xfrm>
            <a:custGeom>
              <a:avLst/>
              <a:gdLst/>
              <a:ahLst/>
              <a:cxnLst/>
              <a:rect l="l" t="t" r="r" b="b"/>
              <a:pathLst>
                <a:path w="275934" h="272999" extrusionOk="0">
                  <a:moveTo>
                    <a:pt x="23813" y="0"/>
                  </a:moveTo>
                  <a:cubicBezTo>
                    <a:pt x="30785" y="0"/>
                    <a:pt x="36653" y="2553"/>
                    <a:pt x="43600" y="9525"/>
                  </a:cubicBezTo>
                  <a:lnTo>
                    <a:pt x="231585" y="196050"/>
                  </a:lnTo>
                  <a:lnTo>
                    <a:pt x="231585" y="1092"/>
                  </a:lnTo>
                  <a:lnTo>
                    <a:pt x="275934" y="1092"/>
                  </a:lnTo>
                  <a:lnTo>
                    <a:pt x="275934" y="245148"/>
                  </a:lnTo>
                  <a:cubicBezTo>
                    <a:pt x="275934" y="262750"/>
                    <a:pt x="266395" y="272999"/>
                    <a:pt x="252844" y="272999"/>
                  </a:cubicBezTo>
                  <a:cubicBezTo>
                    <a:pt x="245161" y="272999"/>
                    <a:pt x="238189" y="269710"/>
                    <a:pt x="231585" y="263106"/>
                  </a:cubicBezTo>
                  <a:lnTo>
                    <a:pt x="44336" y="74752"/>
                  </a:lnTo>
                  <a:lnTo>
                    <a:pt x="44336" y="269710"/>
                  </a:lnTo>
                  <a:lnTo>
                    <a:pt x="0" y="269710"/>
                  </a:lnTo>
                  <a:lnTo>
                    <a:pt x="0" y="27851"/>
                  </a:lnTo>
                  <a:cubicBezTo>
                    <a:pt x="0" y="10617"/>
                    <a:pt x="9144" y="0"/>
                    <a:pt x="23813" y="0"/>
                  </a:cubicBezTo>
                  <a:close/>
                </a:path>
              </a:pathLst>
            </a:custGeom>
            <a:solidFill>
              <a:srgbClr val="E27B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 name="Google Shape;166;p1">
              <a:extLst>
                <a:ext uri="{FF2B5EF4-FFF2-40B4-BE49-F238E27FC236}">
                  <a16:creationId xmlns:a16="http://schemas.microsoft.com/office/drawing/2014/main" id="{7934BEC7-D32F-9853-8FBB-EA092B22031B}"/>
                </a:ext>
              </a:extLst>
            </p:cNvPr>
            <p:cNvSpPr/>
            <p:nvPr/>
          </p:nvSpPr>
          <p:spPr>
            <a:xfrm>
              <a:off x="7096260" y="3751344"/>
              <a:ext cx="329806" cy="266421"/>
            </a:xfrm>
            <a:custGeom>
              <a:avLst/>
              <a:gdLst/>
              <a:ahLst/>
              <a:cxnLst/>
              <a:rect l="l" t="t" r="r" b="b"/>
              <a:pathLst>
                <a:path w="329806" h="266421" extrusionOk="0">
                  <a:moveTo>
                    <a:pt x="0" y="0"/>
                  </a:moveTo>
                  <a:lnTo>
                    <a:pt x="62674" y="0"/>
                  </a:lnTo>
                  <a:lnTo>
                    <a:pt x="166370" y="122772"/>
                  </a:lnTo>
                  <a:lnTo>
                    <a:pt x="270446" y="0"/>
                  </a:lnTo>
                  <a:lnTo>
                    <a:pt x="329806" y="0"/>
                  </a:lnTo>
                  <a:lnTo>
                    <a:pt x="187998" y="165278"/>
                  </a:lnTo>
                  <a:lnTo>
                    <a:pt x="187998" y="266421"/>
                  </a:lnTo>
                  <a:lnTo>
                    <a:pt x="141453" y="266421"/>
                  </a:lnTo>
                  <a:lnTo>
                    <a:pt x="141453" y="165278"/>
                  </a:lnTo>
                  <a:lnTo>
                    <a:pt x="0" y="0"/>
                  </a:lnTo>
                  <a:close/>
                </a:path>
              </a:pathLst>
            </a:custGeom>
            <a:solidFill>
              <a:srgbClr val="E27B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2" name="Google Shape;167;p1">
              <a:extLst>
                <a:ext uri="{FF2B5EF4-FFF2-40B4-BE49-F238E27FC236}">
                  <a16:creationId xmlns:a16="http://schemas.microsoft.com/office/drawing/2014/main" id="{52A717AF-A195-28B3-25BF-8204294E7914}"/>
                </a:ext>
              </a:extLst>
            </p:cNvPr>
            <p:cNvPicPr preferRelativeResize="0"/>
            <p:nvPr/>
          </p:nvPicPr>
          <p:blipFill rotWithShape="1">
            <a:blip r:embed="rId21">
              <a:alphaModFix/>
            </a:blip>
            <a:srcRect/>
            <a:stretch/>
          </p:blipFill>
          <p:spPr>
            <a:xfrm>
              <a:off x="27071" y="4196385"/>
              <a:ext cx="1953768" cy="1210056"/>
            </a:xfrm>
            <a:prstGeom prst="rect">
              <a:avLst/>
            </a:prstGeom>
            <a:noFill/>
            <a:ln>
              <a:noFill/>
            </a:ln>
          </p:spPr>
        </p:pic>
        <p:pic>
          <p:nvPicPr>
            <p:cNvPr id="43" name="Google Shape;168;p1">
              <a:extLst>
                <a:ext uri="{FF2B5EF4-FFF2-40B4-BE49-F238E27FC236}">
                  <a16:creationId xmlns:a16="http://schemas.microsoft.com/office/drawing/2014/main" id="{8B5183E8-270F-F663-59DE-67ACF88BD40D}"/>
                </a:ext>
              </a:extLst>
            </p:cNvPr>
            <p:cNvPicPr preferRelativeResize="0"/>
            <p:nvPr/>
          </p:nvPicPr>
          <p:blipFill rotWithShape="1">
            <a:blip r:embed="rId22">
              <a:alphaModFix/>
            </a:blip>
            <a:srcRect/>
            <a:stretch/>
          </p:blipFill>
          <p:spPr>
            <a:xfrm>
              <a:off x="636671" y="4161841"/>
              <a:ext cx="3108961" cy="1036320"/>
            </a:xfrm>
            <a:prstGeom prst="rect">
              <a:avLst/>
            </a:prstGeom>
            <a:noFill/>
            <a:ln>
              <a:noFill/>
            </a:ln>
          </p:spPr>
        </p:pic>
        <p:pic>
          <p:nvPicPr>
            <p:cNvPr id="44" name="Google Shape;169;p1">
              <a:extLst>
                <a:ext uri="{FF2B5EF4-FFF2-40B4-BE49-F238E27FC236}">
                  <a16:creationId xmlns:a16="http://schemas.microsoft.com/office/drawing/2014/main" id="{263D79C8-ED65-CF91-47BC-7D530FB94133}"/>
                </a:ext>
              </a:extLst>
            </p:cNvPr>
            <p:cNvPicPr preferRelativeResize="0"/>
            <p:nvPr/>
          </p:nvPicPr>
          <p:blipFill rotWithShape="1">
            <a:blip r:embed="rId23">
              <a:alphaModFix/>
            </a:blip>
            <a:srcRect/>
            <a:stretch/>
          </p:blipFill>
          <p:spPr>
            <a:xfrm>
              <a:off x="2424831" y="1357681"/>
              <a:ext cx="2011680" cy="1072896"/>
            </a:xfrm>
            <a:prstGeom prst="rect">
              <a:avLst/>
            </a:prstGeom>
            <a:noFill/>
            <a:ln>
              <a:noFill/>
            </a:ln>
          </p:spPr>
        </p:pic>
        <p:pic>
          <p:nvPicPr>
            <p:cNvPr id="45" name="Google Shape;170;p1">
              <a:extLst>
                <a:ext uri="{FF2B5EF4-FFF2-40B4-BE49-F238E27FC236}">
                  <a16:creationId xmlns:a16="http://schemas.microsoft.com/office/drawing/2014/main" id="{D0A6B2F7-12FF-56BF-2BB6-F68B40477EA5}"/>
                </a:ext>
              </a:extLst>
            </p:cNvPr>
            <p:cNvPicPr preferRelativeResize="0"/>
            <p:nvPr/>
          </p:nvPicPr>
          <p:blipFill rotWithShape="1">
            <a:blip r:embed="rId24">
              <a:alphaModFix/>
            </a:blip>
            <a:srcRect/>
            <a:stretch/>
          </p:blipFill>
          <p:spPr>
            <a:xfrm>
              <a:off x="2063135" y="761289"/>
              <a:ext cx="326136" cy="365760"/>
            </a:xfrm>
            <a:prstGeom prst="rect">
              <a:avLst/>
            </a:prstGeom>
            <a:noFill/>
            <a:ln>
              <a:noFill/>
            </a:ln>
          </p:spPr>
        </p:pic>
        <p:pic>
          <p:nvPicPr>
            <p:cNvPr id="46" name="Google Shape;171;p1">
              <a:extLst>
                <a:ext uri="{FF2B5EF4-FFF2-40B4-BE49-F238E27FC236}">
                  <a16:creationId xmlns:a16="http://schemas.microsoft.com/office/drawing/2014/main" id="{AF315379-4DDD-BC43-A930-39E6B8FA11FD}"/>
                </a:ext>
              </a:extLst>
            </p:cNvPr>
            <p:cNvPicPr preferRelativeResize="0"/>
            <p:nvPr/>
          </p:nvPicPr>
          <p:blipFill rotWithShape="1">
            <a:blip r:embed="rId25">
              <a:alphaModFix/>
            </a:blip>
            <a:srcRect/>
            <a:stretch/>
          </p:blipFill>
          <p:spPr>
            <a:xfrm>
              <a:off x="1304183" y="1303833"/>
              <a:ext cx="262128" cy="277368"/>
            </a:xfrm>
            <a:prstGeom prst="rect">
              <a:avLst/>
            </a:prstGeom>
            <a:noFill/>
            <a:ln>
              <a:noFill/>
            </a:ln>
          </p:spPr>
        </p:pic>
        <p:pic>
          <p:nvPicPr>
            <p:cNvPr id="47" name="Google Shape;172;p1">
              <a:extLst>
                <a:ext uri="{FF2B5EF4-FFF2-40B4-BE49-F238E27FC236}">
                  <a16:creationId xmlns:a16="http://schemas.microsoft.com/office/drawing/2014/main" id="{1FC44D1E-3AFB-BB2F-A663-F4315FED305B}"/>
                </a:ext>
              </a:extLst>
            </p:cNvPr>
            <p:cNvPicPr preferRelativeResize="0"/>
            <p:nvPr/>
          </p:nvPicPr>
          <p:blipFill rotWithShape="1">
            <a:blip r:embed="rId26">
              <a:alphaModFix/>
            </a:blip>
            <a:srcRect/>
            <a:stretch/>
          </p:blipFill>
          <p:spPr>
            <a:xfrm>
              <a:off x="1548023" y="939089"/>
              <a:ext cx="222504" cy="231648"/>
            </a:xfrm>
            <a:prstGeom prst="rect">
              <a:avLst/>
            </a:prstGeom>
            <a:noFill/>
            <a:ln>
              <a:noFill/>
            </a:ln>
          </p:spPr>
        </p:pic>
        <p:pic>
          <p:nvPicPr>
            <p:cNvPr id="48" name="Google Shape;173;p1">
              <a:extLst>
                <a:ext uri="{FF2B5EF4-FFF2-40B4-BE49-F238E27FC236}">
                  <a16:creationId xmlns:a16="http://schemas.microsoft.com/office/drawing/2014/main" id="{5D31FDA3-7B1E-8BBB-B83A-51A5EA07249A}"/>
                </a:ext>
              </a:extLst>
            </p:cNvPr>
            <p:cNvPicPr preferRelativeResize="0"/>
            <p:nvPr/>
          </p:nvPicPr>
          <p:blipFill rotWithShape="1">
            <a:blip r:embed="rId27">
              <a:alphaModFix/>
            </a:blip>
            <a:srcRect/>
            <a:stretch/>
          </p:blipFill>
          <p:spPr>
            <a:xfrm>
              <a:off x="1008527" y="1088441"/>
              <a:ext cx="152400" cy="158496"/>
            </a:xfrm>
            <a:prstGeom prst="rect">
              <a:avLst/>
            </a:prstGeom>
            <a:noFill/>
            <a:ln>
              <a:noFill/>
            </a:ln>
          </p:spPr>
        </p:pic>
        <p:pic>
          <p:nvPicPr>
            <p:cNvPr id="49" name="Google Shape;174;p1">
              <a:extLst>
                <a:ext uri="{FF2B5EF4-FFF2-40B4-BE49-F238E27FC236}">
                  <a16:creationId xmlns:a16="http://schemas.microsoft.com/office/drawing/2014/main" id="{87CFDBD1-6B44-C638-CAC9-447E15AD1333}"/>
                </a:ext>
              </a:extLst>
            </p:cNvPr>
            <p:cNvPicPr preferRelativeResize="0"/>
            <p:nvPr/>
          </p:nvPicPr>
          <p:blipFill rotWithShape="1">
            <a:blip r:embed="rId28">
              <a:alphaModFix/>
            </a:blip>
            <a:srcRect/>
            <a:stretch/>
          </p:blipFill>
          <p:spPr>
            <a:xfrm>
              <a:off x="259735" y="834441"/>
              <a:ext cx="222504" cy="231648"/>
            </a:xfrm>
            <a:prstGeom prst="rect">
              <a:avLst/>
            </a:prstGeom>
            <a:noFill/>
            <a:ln>
              <a:noFill/>
            </a:ln>
          </p:spPr>
        </p:pic>
        <p:pic>
          <p:nvPicPr>
            <p:cNvPr id="50" name="Google Shape;175;p1">
              <a:extLst>
                <a:ext uri="{FF2B5EF4-FFF2-40B4-BE49-F238E27FC236}">
                  <a16:creationId xmlns:a16="http://schemas.microsoft.com/office/drawing/2014/main" id="{AD8AF19A-A15B-8860-562C-9991E7E9CB47}"/>
                </a:ext>
              </a:extLst>
            </p:cNvPr>
            <p:cNvPicPr preferRelativeResize="0"/>
            <p:nvPr/>
          </p:nvPicPr>
          <p:blipFill rotWithShape="1">
            <a:blip r:embed="rId29">
              <a:alphaModFix/>
            </a:blip>
            <a:srcRect/>
            <a:stretch/>
          </p:blipFill>
          <p:spPr>
            <a:xfrm>
              <a:off x="449727" y="2132889"/>
              <a:ext cx="277368" cy="265176"/>
            </a:xfrm>
            <a:prstGeom prst="rect">
              <a:avLst/>
            </a:prstGeom>
            <a:noFill/>
            <a:ln>
              <a:noFill/>
            </a:ln>
          </p:spPr>
        </p:pic>
        <p:pic>
          <p:nvPicPr>
            <p:cNvPr id="51" name="Google Shape;176;p1">
              <a:extLst>
                <a:ext uri="{FF2B5EF4-FFF2-40B4-BE49-F238E27FC236}">
                  <a16:creationId xmlns:a16="http://schemas.microsoft.com/office/drawing/2014/main" id="{13C4BEAF-911D-5E41-EFC1-21C6509A2751}"/>
                </a:ext>
              </a:extLst>
            </p:cNvPr>
            <p:cNvPicPr preferRelativeResize="0"/>
            <p:nvPr/>
          </p:nvPicPr>
          <p:blipFill rotWithShape="1">
            <a:blip r:embed="rId30">
              <a:alphaModFix/>
            </a:blip>
            <a:srcRect/>
            <a:stretch/>
          </p:blipFill>
          <p:spPr>
            <a:xfrm>
              <a:off x="614319" y="1424737"/>
              <a:ext cx="332232" cy="344424"/>
            </a:xfrm>
            <a:prstGeom prst="rect">
              <a:avLst/>
            </a:prstGeom>
            <a:noFill/>
            <a:ln>
              <a:noFill/>
            </a:ln>
          </p:spPr>
        </p:pic>
        <p:pic>
          <p:nvPicPr>
            <p:cNvPr id="52" name="Google Shape;177;p1">
              <a:extLst>
                <a:ext uri="{FF2B5EF4-FFF2-40B4-BE49-F238E27FC236}">
                  <a16:creationId xmlns:a16="http://schemas.microsoft.com/office/drawing/2014/main" id="{480F5297-CDFE-A8EE-D77E-2F70970FD296}"/>
                </a:ext>
              </a:extLst>
            </p:cNvPr>
            <p:cNvPicPr preferRelativeResize="0"/>
            <p:nvPr/>
          </p:nvPicPr>
          <p:blipFill rotWithShape="1">
            <a:blip r:embed="rId31">
              <a:alphaModFix/>
            </a:blip>
            <a:srcRect/>
            <a:stretch/>
          </p:blipFill>
          <p:spPr>
            <a:xfrm>
              <a:off x="1961535" y="113081"/>
              <a:ext cx="271272" cy="283464"/>
            </a:xfrm>
            <a:prstGeom prst="rect">
              <a:avLst/>
            </a:prstGeom>
            <a:noFill/>
            <a:ln>
              <a:noFill/>
            </a:ln>
          </p:spPr>
        </p:pic>
        <p:pic>
          <p:nvPicPr>
            <p:cNvPr id="53" name="Google Shape;178;p1">
              <a:extLst>
                <a:ext uri="{FF2B5EF4-FFF2-40B4-BE49-F238E27FC236}">
                  <a16:creationId xmlns:a16="http://schemas.microsoft.com/office/drawing/2014/main" id="{0E078750-A0A2-C263-F91E-136753A10164}"/>
                </a:ext>
              </a:extLst>
            </p:cNvPr>
            <p:cNvPicPr preferRelativeResize="0"/>
            <p:nvPr/>
          </p:nvPicPr>
          <p:blipFill rotWithShape="1">
            <a:blip r:embed="rId32">
              <a:alphaModFix/>
            </a:blip>
            <a:srcRect/>
            <a:stretch/>
          </p:blipFill>
          <p:spPr>
            <a:xfrm>
              <a:off x="2999887" y="544881"/>
              <a:ext cx="274320" cy="283464"/>
            </a:xfrm>
            <a:prstGeom prst="rect">
              <a:avLst/>
            </a:prstGeom>
            <a:noFill/>
            <a:ln>
              <a:noFill/>
            </a:ln>
          </p:spPr>
        </p:pic>
        <p:pic>
          <p:nvPicPr>
            <p:cNvPr id="54" name="Google Shape;179;p1">
              <a:extLst>
                <a:ext uri="{FF2B5EF4-FFF2-40B4-BE49-F238E27FC236}">
                  <a16:creationId xmlns:a16="http://schemas.microsoft.com/office/drawing/2014/main" id="{42C8E4C3-15B5-EFD6-9CD5-66FC6E254AB3}"/>
                </a:ext>
              </a:extLst>
            </p:cNvPr>
            <p:cNvPicPr preferRelativeResize="0"/>
            <p:nvPr/>
          </p:nvPicPr>
          <p:blipFill rotWithShape="1">
            <a:blip r:embed="rId33">
              <a:alphaModFix/>
            </a:blip>
            <a:srcRect/>
            <a:stretch/>
          </p:blipFill>
          <p:spPr>
            <a:xfrm>
              <a:off x="1087775" y="250241"/>
              <a:ext cx="271272" cy="286512"/>
            </a:xfrm>
            <a:prstGeom prst="rect">
              <a:avLst/>
            </a:prstGeom>
            <a:noFill/>
            <a:ln>
              <a:noFill/>
            </a:ln>
          </p:spPr>
        </p:pic>
        <p:pic>
          <p:nvPicPr>
            <p:cNvPr id="55" name="Google Shape;180;p1">
              <a:extLst>
                <a:ext uri="{FF2B5EF4-FFF2-40B4-BE49-F238E27FC236}">
                  <a16:creationId xmlns:a16="http://schemas.microsoft.com/office/drawing/2014/main" id="{173B2FB4-AFC7-6E83-CB4B-50FE805A68D0}"/>
                </a:ext>
              </a:extLst>
            </p:cNvPr>
            <p:cNvPicPr preferRelativeResize="0"/>
            <p:nvPr/>
          </p:nvPicPr>
          <p:blipFill rotWithShape="1">
            <a:blip r:embed="rId34">
              <a:alphaModFix/>
            </a:blip>
            <a:srcRect/>
            <a:stretch/>
          </p:blipFill>
          <p:spPr>
            <a:xfrm>
              <a:off x="1123335" y="653593"/>
              <a:ext cx="274320" cy="283464"/>
            </a:xfrm>
            <a:prstGeom prst="rect">
              <a:avLst/>
            </a:prstGeom>
            <a:noFill/>
            <a:ln>
              <a:noFill/>
            </a:ln>
          </p:spPr>
        </p:pic>
        <p:pic>
          <p:nvPicPr>
            <p:cNvPr id="56" name="Google Shape;181;p1">
              <a:extLst>
                <a:ext uri="{FF2B5EF4-FFF2-40B4-BE49-F238E27FC236}">
                  <a16:creationId xmlns:a16="http://schemas.microsoft.com/office/drawing/2014/main" id="{D3AF7873-E869-28EE-1950-128BD0CC68C8}"/>
                </a:ext>
              </a:extLst>
            </p:cNvPr>
            <p:cNvPicPr preferRelativeResize="0"/>
            <p:nvPr/>
          </p:nvPicPr>
          <p:blipFill rotWithShape="1">
            <a:blip r:embed="rId35">
              <a:alphaModFix/>
            </a:blip>
            <a:srcRect/>
            <a:stretch/>
          </p:blipFill>
          <p:spPr>
            <a:xfrm>
              <a:off x="2599584" y="-3758"/>
              <a:ext cx="280416" cy="292608"/>
            </a:xfrm>
            <a:prstGeom prst="rect">
              <a:avLst/>
            </a:prstGeom>
            <a:noFill/>
            <a:ln>
              <a:noFill/>
            </a:ln>
          </p:spPr>
        </p:pic>
        <p:pic>
          <p:nvPicPr>
            <p:cNvPr id="57" name="Google Shape;182;p1">
              <a:extLst>
                <a:ext uri="{FF2B5EF4-FFF2-40B4-BE49-F238E27FC236}">
                  <a16:creationId xmlns:a16="http://schemas.microsoft.com/office/drawing/2014/main" id="{E85DBB46-BC9A-4399-29A6-2F193D44890E}"/>
                </a:ext>
              </a:extLst>
            </p:cNvPr>
            <p:cNvPicPr preferRelativeResize="0"/>
            <p:nvPr/>
          </p:nvPicPr>
          <p:blipFill rotWithShape="1">
            <a:blip r:embed="rId36">
              <a:alphaModFix/>
            </a:blip>
            <a:srcRect/>
            <a:stretch/>
          </p:blipFill>
          <p:spPr>
            <a:xfrm>
              <a:off x="1224935" y="1009193"/>
              <a:ext cx="234696" cy="243840"/>
            </a:xfrm>
            <a:prstGeom prst="rect">
              <a:avLst/>
            </a:prstGeom>
            <a:noFill/>
            <a:ln>
              <a:noFill/>
            </a:ln>
          </p:spPr>
        </p:pic>
        <p:pic>
          <p:nvPicPr>
            <p:cNvPr id="58" name="Google Shape;183;p1">
              <a:extLst>
                <a:ext uri="{FF2B5EF4-FFF2-40B4-BE49-F238E27FC236}">
                  <a16:creationId xmlns:a16="http://schemas.microsoft.com/office/drawing/2014/main" id="{63597BCC-38F9-30FC-CCD4-9535E49300C7}"/>
                </a:ext>
              </a:extLst>
            </p:cNvPr>
            <p:cNvPicPr preferRelativeResize="0"/>
            <p:nvPr/>
          </p:nvPicPr>
          <p:blipFill rotWithShape="1">
            <a:blip r:embed="rId37">
              <a:alphaModFix/>
            </a:blip>
            <a:srcRect/>
            <a:stretch/>
          </p:blipFill>
          <p:spPr>
            <a:xfrm>
              <a:off x="1722775" y="495097"/>
              <a:ext cx="332232" cy="347472"/>
            </a:xfrm>
            <a:prstGeom prst="rect">
              <a:avLst/>
            </a:prstGeom>
            <a:noFill/>
            <a:ln>
              <a:noFill/>
            </a:ln>
          </p:spPr>
        </p:pic>
        <p:pic>
          <p:nvPicPr>
            <p:cNvPr id="59" name="Google Shape;184;p1">
              <a:extLst>
                <a:ext uri="{FF2B5EF4-FFF2-40B4-BE49-F238E27FC236}">
                  <a16:creationId xmlns:a16="http://schemas.microsoft.com/office/drawing/2014/main" id="{06F2FFC0-7273-1E8B-ED1D-C4BBE5B763A2}"/>
                </a:ext>
              </a:extLst>
            </p:cNvPr>
            <p:cNvPicPr preferRelativeResize="0"/>
            <p:nvPr/>
          </p:nvPicPr>
          <p:blipFill rotWithShape="1">
            <a:blip r:embed="rId38">
              <a:alphaModFix/>
            </a:blip>
            <a:srcRect/>
            <a:stretch/>
          </p:blipFill>
          <p:spPr>
            <a:xfrm>
              <a:off x="567583" y="1088441"/>
              <a:ext cx="329184" cy="347472"/>
            </a:xfrm>
            <a:prstGeom prst="rect">
              <a:avLst/>
            </a:prstGeom>
            <a:noFill/>
            <a:ln>
              <a:noFill/>
            </a:ln>
          </p:spPr>
        </p:pic>
        <p:pic>
          <p:nvPicPr>
            <p:cNvPr id="60" name="Google Shape;185;p1">
              <a:extLst>
                <a:ext uri="{FF2B5EF4-FFF2-40B4-BE49-F238E27FC236}">
                  <a16:creationId xmlns:a16="http://schemas.microsoft.com/office/drawing/2014/main" id="{45B00197-14E2-D1D7-ACE3-3B5E5AF8C508}"/>
                </a:ext>
              </a:extLst>
            </p:cNvPr>
            <p:cNvPicPr preferRelativeResize="0"/>
            <p:nvPr/>
          </p:nvPicPr>
          <p:blipFill rotWithShape="1">
            <a:blip r:embed="rId39">
              <a:alphaModFix/>
            </a:blip>
            <a:srcRect/>
            <a:stretch/>
          </p:blipFill>
          <p:spPr>
            <a:xfrm>
              <a:off x="449727" y="1853489"/>
              <a:ext cx="219456" cy="228600"/>
            </a:xfrm>
            <a:prstGeom prst="rect">
              <a:avLst/>
            </a:prstGeom>
            <a:noFill/>
            <a:ln>
              <a:noFill/>
            </a:ln>
          </p:spPr>
        </p:pic>
        <p:pic>
          <p:nvPicPr>
            <p:cNvPr id="61" name="Google Shape;186;p1">
              <a:extLst>
                <a:ext uri="{FF2B5EF4-FFF2-40B4-BE49-F238E27FC236}">
                  <a16:creationId xmlns:a16="http://schemas.microsoft.com/office/drawing/2014/main" id="{35F093DF-92D2-AEBC-F12C-1AC9A83C86F5}"/>
                </a:ext>
              </a:extLst>
            </p:cNvPr>
            <p:cNvPicPr preferRelativeResize="0"/>
            <p:nvPr/>
          </p:nvPicPr>
          <p:blipFill rotWithShape="1">
            <a:blip r:embed="rId40">
              <a:alphaModFix/>
            </a:blip>
            <a:srcRect/>
            <a:stretch/>
          </p:blipFill>
          <p:spPr>
            <a:xfrm>
              <a:off x="2433975" y="745033"/>
              <a:ext cx="262128" cy="246888"/>
            </a:xfrm>
            <a:prstGeom prst="rect">
              <a:avLst/>
            </a:prstGeom>
            <a:noFill/>
            <a:ln>
              <a:noFill/>
            </a:ln>
          </p:spPr>
        </p:pic>
        <p:pic>
          <p:nvPicPr>
            <p:cNvPr id="62" name="Google Shape;187;p1">
              <a:extLst>
                <a:ext uri="{FF2B5EF4-FFF2-40B4-BE49-F238E27FC236}">
                  <a16:creationId xmlns:a16="http://schemas.microsoft.com/office/drawing/2014/main" id="{5F28C9E5-1D73-DC20-A4EC-84759185E5AA}"/>
                </a:ext>
              </a:extLst>
            </p:cNvPr>
            <p:cNvPicPr preferRelativeResize="0"/>
            <p:nvPr/>
          </p:nvPicPr>
          <p:blipFill rotWithShape="1">
            <a:blip r:embed="rId41">
              <a:alphaModFix/>
            </a:blip>
            <a:srcRect/>
            <a:stretch/>
          </p:blipFill>
          <p:spPr>
            <a:xfrm>
              <a:off x="996335" y="1367841"/>
              <a:ext cx="274320" cy="286512"/>
            </a:xfrm>
            <a:prstGeom prst="rect">
              <a:avLst/>
            </a:prstGeom>
            <a:noFill/>
            <a:ln>
              <a:noFill/>
            </a:ln>
          </p:spPr>
        </p:pic>
        <p:pic>
          <p:nvPicPr>
            <p:cNvPr id="63" name="Google Shape;188;p1">
              <a:extLst>
                <a:ext uri="{FF2B5EF4-FFF2-40B4-BE49-F238E27FC236}">
                  <a16:creationId xmlns:a16="http://schemas.microsoft.com/office/drawing/2014/main" id="{C338C5B0-81E8-5548-83BD-8FB0E8EFF9EB}"/>
                </a:ext>
              </a:extLst>
            </p:cNvPr>
            <p:cNvPicPr preferRelativeResize="0"/>
            <p:nvPr/>
          </p:nvPicPr>
          <p:blipFill rotWithShape="1">
            <a:blip r:embed="rId42">
              <a:alphaModFix/>
            </a:blip>
            <a:srcRect/>
            <a:stretch/>
          </p:blipFill>
          <p:spPr>
            <a:xfrm>
              <a:off x="839871" y="722681"/>
              <a:ext cx="274320" cy="283464"/>
            </a:xfrm>
            <a:prstGeom prst="rect">
              <a:avLst/>
            </a:prstGeom>
            <a:noFill/>
            <a:ln>
              <a:noFill/>
            </a:ln>
          </p:spPr>
        </p:pic>
        <p:pic>
          <p:nvPicPr>
            <p:cNvPr id="64" name="Google Shape;189;p1">
              <a:extLst>
                <a:ext uri="{FF2B5EF4-FFF2-40B4-BE49-F238E27FC236}">
                  <a16:creationId xmlns:a16="http://schemas.microsoft.com/office/drawing/2014/main" id="{98C145D0-38D9-FF98-EA65-E0919316C114}"/>
                </a:ext>
              </a:extLst>
            </p:cNvPr>
            <p:cNvPicPr preferRelativeResize="0"/>
            <p:nvPr/>
          </p:nvPicPr>
          <p:blipFill rotWithShape="1">
            <a:blip r:embed="rId43">
              <a:alphaModFix/>
            </a:blip>
            <a:srcRect/>
            <a:stretch/>
          </p:blipFill>
          <p:spPr>
            <a:xfrm>
              <a:off x="709823" y="1789481"/>
              <a:ext cx="246888" cy="283464"/>
            </a:xfrm>
            <a:prstGeom prst="rect">
              <a:avLst/>
            </a:prstGeom>
            <a:noFill/>
            <a:ln>
              <a:noFill/>
            </a:ln>
          </p:spPr>
        </p:pic>
        <p:pic>
          <p:nvPicPr>
            <p:cNvPr id="65" name="Google Shape;190;p1">
              <a:extLst>
                <a:ext uri="{FF2B5EF4-FFF2-40B4-BE49-F238E27FC236}">
                  <a16:creationId xmlns:a16="http://schemas.microsoft.com/office/drawing/2014/main" id="{F10412F8-02BB-E3F2-0D2C-57E4DF74CCC7}"/>
                </a:ext>
              </a:extLst>
            </p:cNvPr>
            <p:cNvPicPr preferRelativeResize="0"/>
            <p:nvPr/>
          </p:nvPicPr>
          <p:blipFill rotWithShape="1">
            <a:blip r:embed="rId44">
              <a:alphaModFix/>
            </a:blip>
            <a:srcRect/>
            <a:stretch/>
          </p:blipFill>
          <p:spPr>
            <a:xfrm>
              <a:off x="576727" y="357937"/>
              <a:ext cx="271272" cy="283464"/>
            </a:xfrm>
            <a:prstGeom prst="rect">
              <a:avLst/>
            </a:prstGeom>
            <a:noFill/>
            <a:ln>
              <a:noFill/>
            </a:ln>
          </p:spPr>
        </p:pic>
        <p:pic>
          <p:nvPicPr>
            <p:cNvPr id="66" name="Google Shape;191;p1">
              <a:extLst>
                <a:ext uri="{FF2B5EF4-FFF2-40B4-BE49-F238E27FC236}">
                  <a16:creationId xmlns:a16="http://schemas.microsoft.com/office/drawing/2014/main" id="{5C51815B-8575-A1D8-E7CE-81F06060474E}"/>
                </a:ext>
              </a:extLst>
            </p:cNvPr>
            <p:cNvPicPr preferRelativeResize="0"/>
            <p:nvPr/>
          </p:nvPicPr>
          <p:blipFill rotWithShape="1">
            <a:blip r:embed="rId45">
              <a:alphaModFix/>
            </a:blip>
            <a:srcRect/>
            <a:stretch/>
          </p:blipFill>
          <p:spPr>
            <a:xfrm>
              <a:off x="573679" y="925881"/>
              <a:ext cx="4005072" cy="1502664"/>
            </a:xfrm>
            <a:prstGeom prst="rect">
              <a:avLst/>
            </a:prstGeom>
            <a:noFill/>
            <a:ln>
              <a:noFill/>
            </a:ln>
          </p:spPr>
        </p:pic>
      </p:gr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368</Words>
  <Application>Microsoft Office PowerPoint</Application>
  <PresentationFormat>On-screen Show (4:3)</PresentationFormat>
  <Paragraphs>36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Arial</vt:lpstr>
      <vt:lpstr>Roboto</vt:lpstr>
      <vt:lpstr>Helvetica Neue</vt:lpstr>
      <vt:lpstr>Noto Sans Symbols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Asela</dc:creator>
  <cp:lastModifiedBy>Matthew  Brislawn</cp:lastModifiedBy>
  <cp:revision>2</cp:revision>
  <dcterms:created xsi:type="dcterms:W3CDTF">2021-04-08T14:03:24Z</dcterms:created>
  <dcterms:modified xsi:type="dcterms:W3CDTF">2025-11-25T16:16:53Z</dcterms:modified>
</cp:coreProperties>
</file>